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6" r:id="rId4"/>
    <p:sldId id="295" r:id="rId5"/>
    <p:sldId id="297" r:id="rId6"/>
    <p:sldId id="284" r:id="rId7"/>
    <p:sldId id="285" r:id="rId8"/>
    <p:sldId id="257" r:id="rId9"/>
    <p:sldId id="270" r:id="rId10"/>
    <p:sldId id="290" r:id="rId11"/>
    <p:sldId id="291" r:id="rId12"/>
    <p:sldId id="271" r:id="rId13"/>
    <p:sldId id="293" r:id="rId14"/>
    <p:sldId id="294" r:id="rId15"/>
    <p:sldId id="272" r:id="rId16"/>
    <p:sldId id="258" r:id="rId17"/>
    <p:sldId id="259" r:id="rId18"/>
    <p:sldId id="298" r:id="rId19"/>
    <p:sldId id="299" r:id="rId20"/>
    <p:sldId id="274" r:id="rId21"/>
    <p:sldId id="260" r:id="rId22"/>
    <p:sldId id="273" r:id="rId23"/>
    <p:sldId id="262" r:id="rId24"/>
    <p:sldId id="263" r:id="rId25"/>
    <p:sldId id="275" r:id="rId26"/>
    <p:sldId id="287" r:id="rId27"/>
    <p:sldId id="26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4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934" autoAdjust="0"/>
    <p:restoredTop sz="94660"/>
  </p:normalViewPr>
  <p:slideViewPr>
    <p:cSldViewPr snapToGrid="0">
      <p:cViewPr varScale="1">
        <p:scale>
          <a:sx n="74" d="100"/>
          <a:sy n="74" d="100"/>
        </p:scale>
        <p:origin x="-97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A39A3-56FD-439B-8781-B41D09007783}" type="doc">
      <dgm:prSet loTypeId="urn:microsoft.com/office/officeart/2005/8/layout/process5" loCatId="process" qsTypeId="urn:microsoft.com/office/officeart/2005/8/quickstyle/simple1" qsCatId="simple" csTypeId="urn:microsoft.com/office/officeart/2005/8/colors/colorful1#1" csCatId="colorful" phldr="1"/>
      <dgm:spPr/>
    </dgm:pt>
    <dgm:pt modelId="{121D407B-9430-45EA-B0AB-7669C754B0CB}">
      <dgm:prSet phldrT="[文字]"/>
      <dgm:spPr/>
      <dgm:t>
        <a:bodyPr/>
        <a:lstStyle/>
        <a:p>
          <a:r>
            <a:rPr lang="zh-TW" altLang="en-US" dirty="0">
              <a:latin typeface="標楷體" panose="03000509000000000000" pitchFamily="65" charset="-120"/>
              <a:ea typeface="標楷體" panose="03000509000000000000" pitchFamily="65" charset="-120"/>
            </a:rPr>
            <a:t>案件申報</a:t>
          </a:r>
        </a:p>
      </dgm:t>
    </dgm:pt>
    <dgm:pt modelId="{E0866840-1DC4-455B-A284-25EEE12EAE36}" type="parTrans" cxnId="{891A6F1D-3DD7-4B57-8054-2F8D66C14AB9}">
      <dgm:prSet/>
      <dgm:spPr/>
      <dgm:t>
        <a:bodyPr/>
        <a:lstStyle/>
        <a:p>
          <a:endParaRPr lang="zh-TW" altLang="en-US"/>
        </a:p>
      </dgm:t>
    </dgm:pt>
    <dgm:pt modelId="{4D65C0BF-5279-468A-A8DF-93C3569C86FC}" type="sibTrans" cxnId="{891A6F1D-3DD7-4B57-8054-2F8D66C14AB9}">
      <dgm:prSet/>
      <dgm:spPr/>
      <dgm:t>
        <a:bodyPr/>
        <a:lstStyle/>
        <a:p>
          <a:endParaRPr lang="zh-TW" altLang="en-US"/>
        </a:p>
      </dgm:t>
    </dgm:pt>
    <dgm:pt modelId="{AC570B1E-874B-4ED3-87A9-6A54EA2B4D4F}">
      <dgm:prSet phldrT="[文字]"/>
      <dgm:spPr/>
      <dgm:t>
        <a:bodyPr/>
        <a:lstStyle/>
        <a:p>
          <a:r>
            <a:rPr lang="zh-TW" altLang="en-US" dirty="0">
              <a:latin typeface="標楷體" panose="03000509000000000000" pitchFamily="65" charset="-120"/>
              <a:ea typeface="標楷體" panose="03000509000000000000" pitchFamily="65" charset="-120"/>
            </a:rPr>
            <a:t>實價登錄櫃台</a:t>
          </a:r>
        </a:p>
      </dgm:t>
    </dgm:pt>
    <dgm:pt modelId="{3ADC1065-D985-4C51-93DD-BC7D7AD3699C}" type="parTrans" cxnId="{2413E488-DD83-4DB3-B5B0-DEEEAACE1DB1}">
      <dgm:prSet/>
      <dgm:spPr/>
      <dgm:t>
        <a:bodyPr/>
        <a:lstStyle/>
        <a:p>
          <a:endParaRPr lang="zh-TW" altLang="en-US"/>
        </a:p>
      </dgm:t>
    </dgm:pt>
    <dgm:pt modelId="{41DDD1A6-C519-4789-8F0B-E84FBB375BBD}" type="sibTrans" cxnId="{2413E488-DD83-4DB3-B5B0-DEEEAACE1DB1}">
      <dgm:prSet/>
      <dgm:spPr/>
      <dgm:t>
        <a:bodyPr/>
        <a:lstStyle/>
        <a:p>
          <a:endParaRPr lang="zh-TW" altLang="en-US"/>
        </a:p>
      </dgm:t>
    </dgm:pt>
    <dgm:pt modelId="{D9C1A734-4415-4B70-B44C-5E4324B8AEBF}">
      <dgm:prSet phldrT="[文字]"/>
      <dgm:spPr/>
      <dgm:t>
        <a:bodyPr/>
        <a:lstStyle/>
        <a:p>
          <a:r>
            <a:rPr lang="zh-TW" altLang="en-US" dirty="0">
              <a:latin typeface="標楷體" panose="03000509000000000000" pitchFamily="65" charset="-120"/>
              <a:ea typeface="標楷體" panose="03000509000000000000" pitchFamily="65" charset="-120"/>
            </a:rPr>
            <a:t>登記收件櫃台</a:t>
          </a:r>
        </a:p>
      </dgm:t>
    </dgm:pt>
    <dgm:pt modelId="{29DC9E17-E0E3-4156-A2DB-D506EF803732}" type="parTrans" cxnId="{60BF4D8D-AF8B-493A-A3F6-E927E3D71D2E}">
      <dgm:prSet/>
      <dgm:spPr/>
      <dgm:t>
        <a:bodyPr/>
        <a:lstStyle/>
        <a:p>
          <a:endParaRPr lang="zh-TW" altLang="en-US"/>
        </a:p>
      </dgm:t>
    </dgm:pt>
    <dgm:pt modelId="{7376CA35-9555-4F60-BD44-8F64770A079B}" type="sibTrans" cxnId="{60BF4D8D-AF8B-493A-A3F6-E927E3D71D2E}">
      <dgm:prSet/>
      <dgm:spPr/>
      <dgm:t>
        <a:bodyPr/>
        <a:lstStyle/>
        <a:p>
          <a:endParaRPr lang="zh-TW" altLang="en-US"/>
        </a:p>
      </dgm:t>
    </dgm:pt>
    <dgm:pt modelId="{41DB0C06-0041-4402-9824-EBF230884E7E}">
      <dgm:prSet phldrT="[文字]"/>
      <dgm:spPr/>
      <dgm:t>
        <a:bodyPr/>
        <a:lstStyle/>
        <a:p>
          <a:r>
            <a:rPr lang="zh-TW" altLang="en-US" dirty="0">
              <a:latin typeface="標楷體" panose="03000509000000000000" pitchFamily="65" charset="-120"/>
              <a:ea typeface="標楷體" panose="03000509000000000000" pitchFamily="65" charset="-120"/>
            </a:rPr>
            <a:t>地所登打資料</a:t>
          </a:r>
        </a:p>
      </dgm:t>
    </dgm:pt>
    <dgm:pt modelId="{7F0F7F62-3629-441F-BCED-919EC7D93E48}" type="parTrans" cxnId="{10E14260-4BA7-4D28-B669-0A4EA4C77FED}">
      <dgm:prSet/>
      <dgm:spPr/>
      <dgm:t>
        <a:bodyPr/>
        <a:lstStyle/>
        <a:p>
          <a:endParaRPr lang="zh-TW" altLang="en-US"/>
        </a:p>
      </dgm:t>
    </dgm:pt>
    <dgm:pt modelId="{6E92BE0C-6816-4E70-9737-5ABEF5B8E32E}" type="sibTrans" cxnId="{10E14260-4BA7-4D28-B669-0A4EA4C77FED}">
      <dgm:prSet/>
      <dgm:spPr/>
      <dgm:t>
        <a:bodyPr/>
        <a:lstStyle/>
        <a:p>
          <a:endParaRPr lang="zh-TW" altLang="en-US"/>
        </a:p>
      </dgm:t>
    </dgm:pt>
    <dgm:pt modelId="{7C391965-8255-446A-A26C-47B4F1D329CF}">
      <dgm:prSet phldrT="[文字]"/>
      <dgm:spPr/>
      <dgm:t>
        <a:bodyPr/>
        <a:lstStyle/>
        <a:p>
          <a:r>
            <a:rPr lang="zh-TW" altLang="en-US" dirty="0">
              <a:latin typeface="標楷體" panose="03000509000000000000" pitchFamily="65" charset="-120"/>
              <a:ea typeface="標楷體" panose="03000509000000000000" pitchFamily="65" charset="-120"/>
            </a:rPr>
            <a:t>資料併檔</a:t>
          </a:r>
        </a:p>
      </dgm:t>
    </dgm:pt>
    <dgm:pt modelId="{98C8EFE1-8C74-40A1-B8C4-FBF31DB4E50A}" type="parTrans" cxnId="{00E9D59E-C83C-4D91-AA28-75860F23935E}">
      <dgm:prSet/>
      <dgm:spPr/>
      <dgm:t>
        <a:bodyPr/>
        <a:lstStyle/>
        <a:p>
          <a:endParaRPr lang="zh-TW" altLang="en-US"/>
        </a:p>
      </dgm:t>
    </dgm:pt>
    <dgm:pt modelId="{C07CB261-BEA4-4BB5-8A63-4BF8825218C6}" type="sibTrans" cxnId="{00E9D59E-C83C-4D91-AA28-75860F23935E}">
      <dgm:prSet/>
      <dgm:spPr/>
      <dgm:t>
        <a:bodyPr/>
        <a:lstStyle/>
        <a:p>
          <a:endParaRPr lang="zh-TW" altLang="en-US"/>
        </a:p>
      </dgm:t>
    </dgm:pt>
    <dgm:pt modelId="{9D733753-7597-44C5-AF03-CC3AA0347818}">
      <dgm:prSet phldrT="[文字]"/>
      <dgm:spPr/>
      <dgm:t>
        <a:bodyPr/>
        <a:lstStyle/>
        <a:p>
          <a:r>
            <a:rPr lang="zh-TW" altLang="en-US" dirty="0">
              <a:latin typeface="標楷體" panose="03000509000000000000" pitchFamily="65" charset="-120"/>
              <a:ea typeface="標楷體" panose="03000509000000000000" pitchFamily="65" charset="-120"/>
            </a:rPr>
            <a:t>更正作業</a:t>
          </a:r>
        </a:p>
      </dgm:t>
    </dgm:pt>
    <dgm:pt modelId="{4C14DD3E-17F5-4A34-844D-7EF6133D74AE}" type="parTrans" cxnId="{3CABF1C0-8E75-43A0-8008-873C7B0CDC64}">
      <dgm:prSet/>
      <dgm:spPr/>
      <dgm:t>
        <a:bodyPr/>
        <a:lstStyle/>
        <a:p>
          <a:endParaRPr lang="zh-TW" altLang="en-US"/>
        </a:p>
      </dgm:t>
    </dgm:pt>
    <dgm:pt modelId="{86742431-C522-4AE2-ABFE-D7B475ACFB42}" type="sibTrans" cxnId="{3CABF1C0-8E75-43A0-8008-873C7B0CDC64}">
      <dgm:prSet/>
      <dgm:spPr/>
      <dgm:t>
        <a:bodyPr/>
        <a:lstStyle/>
        <a:p>
          <a:endParaRPr lang="zh-TW" altLang="en-US"/>
        </a:p>
      </dgm:t>
    </dgm:pt>
    <dgm:pt modelId="{0938F6BE-7188-462C-BB40-5B307EEE8A9F}">
      <dgm:prSet phldrT="[文字]"/>
      <dgm:spPr/>
      <dgm:t>
        <a:bodyPr/>
        <a:lstStyle/>
        <a:p>
          <a:r>
            <a:rPr lang="zh-TW" altLang="en-US" dirty="0">
              <a:latin typeface="標楷體" panose="03000509000000000000" pitchFamily="65" charset="-120"/>
              <a:ea typeface="標楷體" panose="03000509000000000000" pitchFamily="65" charset="-120"/>
            </a:rPr>
            <a:t>案件查核</a:t>
          </a:r>
        </a:p>
      </dgm:t>
    </dgm:pt>
    <dgm:pt modelId="{590E5B81-0263-48FD-9A61-873EEA6EE977}" type="parTrans" cxnId="{0670A26B-AEC7-4EA0-81EE-A86F5429405C}">
      <dgm:prSet/>
      <dgm:spPr/>
      <dgm:t>
        <a:bodyPr/>
        <a:lstStyle/>
        <a:p>
          <a:endParaRPr lang="zh-TW" altLang="en-US"/>
        </a:p>
      </dgm:t>
    </dgm:pt>
    <dgm:pt modelId="{02380B22-7BE4-4BC5-BA4A-3200D1D0ABF9}" type="sibTrans" cxnId="{0670A26B-AEC7-4EA0-81EE-A86F5429405C}">
      <dgm:prSet/>
      <dgm:spPr/>
      <dgm:t>
        <a:bodyPr/>
        <a:lstStyle/>
        <a:p>
          <a:endParaRPr lang="zh-TW" altLang="en-US"/>
        </a:p>
      </dgm:t>
    </dgm:pt>
    <dgm:pt modelId="{07AC0D69-F2E8-4584-A4C7-3C9125C99661}">
      <dgm:prSet phldrT="[文字]"/>
      <dgm:spPr/>
      <dgm:t>
        <a:bodyPr/>
        <a:lstStyle/>
        <a:p>
          <a:r>
            <a:rPr lang="zh-TW" altLang="en-US" dirty="0">
              <a:latin typeface="標楷體" panose="03000509000000000000" pitchFamily="65" charset="-120"/>
              <a:ea typeface="標楷體" panose="03000509000000000000" pitchFamily="65" charset="-120"/>
            </a:rPr>
            <a:t>揭露作業</a:t>
          </a:r>
        </a:p>
      </dgm:t>
    </dgm:pt>
    <dgm:pt modelId="{109E4A72-1FBA-4643-9BE0-B8911DDE28E1}" type="parTrans" cxnId="{9A081229-AD24-4691-8553-5F57FDF9EC16}">
      <dgm:prSet/>
      <dgm:spPr/>
      <dgm:t>
        <a:bodyPr/>
        <a:lstStyle/>
        <a:p>
          <a:endParaRPr lang="zh-TW" altLang="en-US"/>
        </a:p>
      </dgm:t>
    </dgm:pt>
    <dgm:pt modelId="{79EC4F13-7ADD-47D8-B8E0-863D43058DC3}" type="sibTrans" cxnId="{9A081229-AD24-4691-8553-5F57FDF9EC16}">
      <dgm:prSet/>
      <dgm:spPr/>
      <dgm:t>
        <a:bodyPr/>
        <a:lstStyle/>
        <a:p>
          <a:endParaRPr lang="zh-TW" altLang="en-US"/>
        </a:p>
      </dgm:t>
    </dgm:pt>
    <dgm:pt modelId="{294F228A-27C9-4FE5-BBF0-12157B6A55B4}">
      <dgm:prSet phldrT="[文字]"/>
      <dgm:spPr/>
      <dgm:t>
        <a:bodyPr/>
        <a:lstStyle/>
        <a:p>
          <a:r>
            <a:rPr lang="zh-TW" altLang="en-US" dirty="0">
              <a:latin typeface="標楷體" panose="03000509000000000000" pitchFamily="65" charset="-120"/>
              <a:ea typeface="標楷體" panose="03000509000000000000" pitchFamily="65" charset="-120"/>
            </a:rPr>
            <a:t>申報不實及裁處</a:t>
          </a:r>
        </a:p>
      </dgm:t>
    </dgm:pt>
    <dgm:pt modelId="{3AF5197F-6228-40FD-9C04-E30490BC68C8}" type="parTrans" cxnId="{65B0523D-F618-41B9-A4FD-3769AF374D67}">
      <dgm:prSet/>
      <dgm:spPr/>
      <dgm:t>
        <a:bodyPr/>
        <a:lstStyle/>
        <a:p>
          <a:endParaRPr lang="zh-TW" altLang="en-US"/>
        </a:p>
      </dgm:t>
    </dgm:pt>
    <dgm:pt modelId="{DFCBEFD3-110F-4DF2-8CDB-F8F67977CE76}" type="sibTrans" cxnId="{65B0523D-F618-41B9-A4FD-3769AF374D67}">
      <dgm:prSet/>
      <dgm:spPr/>
      <dgm:t>
        <a:bodyPr/>
        <a:lstStyle/>
        <a:p>
          <a:endParaRPr lang="zh-TW" altLang="en-US"/>
        </a:p>
      </dgm:t>
    </dgm:pt>
    <dgm:pt modelId="{F9F77D19-1FD6-4DCD-9BD4-289FD2B46786}">
      <dgm:prSet phldrT="[文字]"/>
      <dgm:spPr/>
      <dgm:t>
        <a:bodyPr/>
        <a:lstStyle/>
        <a:p>
          <a:r>
            <a:rPr lang="zh-TW" altLang="en-US" dirty="0" smtClean="0">
              <a:latin typeface="標楷體" panose="03000509000000000000" pitchFamily="65" charset="-120"/>
              <a:ea typeface="標楷體" panose="03000509000000000000" pitchFamily="65" charset="-120"/>
            </a:rPr>
            <a:t>限期</a:t>
          </a:r>
          <a:r>
            <a:rPr lang="zh-TW" altLang="en-US" dirty="0">
              <a:latin typeface="標楷體" panose="03000509000000000000" pitchFamily="65" charset="-120"/>
              <a:ea typeface="標楷體" panose="03000509000000000000" pitchFamily="65" charset="-120"/>
            </a:rPr>
            <a:t>申報通知及裁處</a:t>
          </a:r>
        </a:p>
      </dgm:t>
    </dgm:pt>
    <dgm:pt modelId="{6164C13C-3989-478A-AF97-38606A685009}" type="parTrans" cxnId="{F568496B-3897-4F53-B2C5-89F008A033D3}">
      <dgm:prSet/>
      <dgm:spPr/>
      <dgm:t>
        <a:bodyPr/>
        <a:lstStyle/>
        <a:p>
          <a:endParaRPr lang="zh-TW" altLang="en-US"/>
        </a:p>
      </dgm:t>
    </dgm:pt>
    <dgm:pt modelId="{21E79EC4-53A8-40FC-963E-4F0A94A9F315}" type="sibTrans" cxnId="{F568496B-3897-4F53-B2C5-89F008A033D3}">
      <dgm:prSet/>
      <dgm:spPr/>
      <dgm:t>
        <a:bodyPr/>
        <a:lstStyle/>
        <a:p>
          <a:endParaRPr lang="zh-TW" altLang="en-US"/>
        </a:p>
      </dgm:t>
    </dgm:pt>
    <dgm:pt modelId="{BFD62C51-418F-4AF7-AE08-E82F3C6AB4D2}">
      <dgm:prSet phldrT="[文字]"/>
      <dgm:spPr/>
      <dgm:t>
        <a:bodyPr/>
        <a:lstStyle/>
        <a:p>
          <a:r>
            <a:rPr lang="zh-TW" altLang="en-US" dirty="0">
              <a:latin typeface="標楷體" panose="03000509000000000000" pitchFamily="65" charset="-120"/>
              <a:ea typeface="標楷體" panose="03000509000000000000" pitchFamily="65" charset="-120"/>
            </a:rPr>
            <a:t>登記完畢</a:t>
          </a:r>
        </a:p>
      </dgm:t>
    </dgm:pt>
    <dgm:pt modelId="{DB01125F-EFC2-4B43-9693-0E4CAB2A2158}" type="parTrans" cxnId="{7620FEDB-F1C2-4999-8BE8-B9B266856DE2}">
      <dgm:prSet/>
      <dgm:spPr/>
      <dgm:t>
        <a:bodyPr/>
        <a:lstStyle/>
        <a:p>
          <a:endParaRPr lang="zh-TW" altLang="en-US"/>
        </a:p>
      </dgm:t>
    </dgm:pt>
    <dgm:pt modelId="{F42F1010-E93A-4A80-9641-B954454E35FC}" type="sibTrans" cxnId="{7620FEDB-F1C2-4999-8BE8-B9B266856DE2}">
      <dgm:prSet/>
      <dgm:spPr/>
      <dgm:t>
        <a:bodyPr/>
        <a:lstStyle/>
        <a:p>
          <a:endParaRPr lang="zh-TW" altLang="en-US"/>
        </a:p>
      </dgm:t>
    </dgm:pt>
    <dgm:pt modelId="{BBE6E7B8-AE57-4F31-8EC1-458B7308548F}" type="pres">
      <dgm:prSet presAssocID="{9B0A39A3-56FD-439B-8781-B41D09007783}" presName="diagram" presStyleCnt="0">
        <dgm:presLayoutVars>
          <dgm:dir/>
          <dgm:resizeHandles val="exact"/>
        </dgm:presLayoutVars>
      </dgm:prSet>
      <dgm:spPr/>
    </dgm:pt>
    <dgm:pt modelId="{DCBD26AC-B1F3-4ABA-987C-7AD3613368E7}" type="pres">
      <dgm:prSet presAssocID="{121D407B-9430-45EA-B0AB-7669C754B0CB}" presName="node" presStyleLbl="node1" presStyleIdx="0" presStyleCnt="11">
        <dgm:presLayoutVars>
          <dgm:bulletEnabled val="1"/>
        </dgm:presLayoutVars>
      </dgm:prSet>
      <dgm:spPr/>
      <dgm:t>
        <a:bodyPr/>
        <a:lstStyle/>
        <a:p>
          <a:endParaRPr lang="zh-TW" altLang="en-US"/>
        </a:p>
      </dgm:t>
    </dgm:pt>
    <dgm:pt modelId="{60038BFC-61E7-4633-ACC9-78ED6847D595}" type="pres">
      <dgm:prSet presAssocID="{4D65C0BF-5279-468A-A8DF-93C3569C86FC}" presName="sibTrans" presStyleLbl="sibTrans2D1" presStyleIdx="0" presStyleCnt="10"/>
      <dgm:spPr/>
      <dgm:t>
        <a:bodyPr/>
        <a:lstStyle/>
        <a:p>
          <a:endParaRPr lang="zh-TW" altLang="en-US"/>
        </a:p>
      </dgm:t>
    </dgm:pt>
    <dgm:pt modelId="{7B1ECE84-F439-4C5A-B3E4-19D65964BAD8}" type="pres">
      <dgm:prSet presAssocID="{4D65C0BF-5279-468A-A8DF-93C3569C86FC}" presName="connectorText" presStyleLbl="sibTrans2D1" presStyleIdx="0" presStyleCnt="10"/>
      <dgm:spPr/>
      <dgm:t>
        <a:bodyPr/>
        <a:lstStyle/>
        <a:p>
          <a:endParaRPr lang="zh-TW" altLang="en-US"/>
        </a:p>
      </dgm:t>
    </dgm:pt>
    <dgm:pt modelId="{6D569982-7C10-4363-982D-FDE984E34EE9}" type="pres">
      <dgm:prSet presAssocID="{AC570B1E-874B-4ED3-87A9-6A54EA2B4D4F}" presName="node" presStyleLbl="node1" presStyleIdx="1" presStyleCnt="11">
        <dgm:presLayoutVars>
          <dgm:bulletEnabled val="1"/>
        </dgm:presLayoutVars>
      </dgm:prSet>
      <dgm:spPr/>
      <dgm:t>
        <a:bodyPr/>
        <a:lstStyle/>
        <a:p>
          <a:endParaRPr lang="zh-TW" altLang="en-US"/>
        </a:p>
      </dgm:t>
    </dgm:pt>
    <dgm:pt modelId="{0284D8AC-2F28-4CFB-A264-A930B7751259}" type="pres">
      <dgm:prSet presAssocID="{41DDD1A6-C519-4789-8F0B-E84FBB375BBD}" presName="sibTrans" presStyleLbl="sibTrans2D1" presStyleIdx="1" presStyleCnt="10"/>
      <dgm:spPr/>
      <dgm:t>
        <a:bodyPr/>
        <a:lstStyle/>
        <a:p>
          <a:endParaRPr lang="zh-TW" altLang="en-US"/>
        </a:p>
      </dgm:t>
    </dgm:pt>
    <dgm:pt modelId="{B6A26821-786E-474F-89AD-7C488A3215B8}" type="pres">
      <dgm:prSet presAssocID="{41DDD1A6-C519-4789-8F0B-E84FBB375BBD}" presName="connectorText" presStyleLbl="sibTrans2D1" presStyleIdx="1" presStyleCnt="10"/>
      <dgm:spPr/>
      <dgm:t>
        <a:bodyPr/>
        <a:lstStyle/>
        <a:p>
          <a:endParaRPr lang="zh-TW" altLang="en-US"/>
        </a:p>
      </dgm:t>
    </dgm:pt>
    <dgm:pt modelId="{285BF6D8-EBFB-4DA9-95DE-447B96806807}" type="pres">
      <dgm:prSet presAssocID="{D9C1A734-4415-4B70-B44C-5E4324B8AEBF}" presName="node" presStyleLbl="node1" presStyleIdx="2" presStyleCnt="11">
        <dgm:presLayoutVars>
          <dgm:bulletEnabled val="1"/>
        </dgm:presLayoutVars>
      </dgm:prSet>
      <dgm:spPr/>
      <dgm:t>
        <a:bodyPr/>
        <a:lstStyle/>
        <a:p>
          <a:endParaRPr lang="zh-TW" altLang="en-US"/>
        </a:p>
      </dgm:t>
    </dgm:pt>
    <dgm:pt modelId="{7E6A758B-3276-4421-A829-AC400A89625C}" type="pres">
      <dgm:prSet presAssocID="{7376CA35-9555-4F60-BD44-8F64770A079B}" presName="sibTrans" presStyleLbl="sibTrans2D1" presStyleIdx="2" presStyleCnt="10"/>
      <dgm:spPr/>
      <dgm:t>
        <a:bodyPr/>
        <a:lstStyle/>
        <a:p>
          <a:endParaRPr lang="zh-TW" altLang="en-US"/>
        </a:p>
      </dgm:t>
    </dgm:pt>
    <dgm:pt modelId="{3DD51158-2735-4013-9A1C-7C8A80724D05}" type="pres">
      <dgm:prSet presAssocID="{7376CA35-9555-4F60-BD44-8F64770A079B}" presName="connectorText" presStyleLbl="sibTrans2D1" presStyleIdx="2" presStyleCnt="10"/>
      <dgm:spPr/>
      <dgm:t>
        <a:bodyPr/>
        <a:lstStyle/>
        <a:p>
          <a:endParaRPr lang="zh-TW" altLang="en-US"/>
        </a:p>
      </dgm:t>
    </dgm:pt>
    <dgm:pt modelId="{E66BD02A-29BB-46D2-9624-9857AB87F9F4}" type="pres">
      <dgm:prSet presAssocID="{F9F77D19-1FD6-4DCD-9BD4-289FD2B46786}" presName="node" presStyleLbl="node1" presStyleIdx="3" presStyleCnt="11">
        <dgm:presLayoutVars>
          <dgm:bulletEnabled val="1"/>
        </dgm:presLayoutVars>
      </dgm:prSet>
      <dgm:spPr/>
      <dgm:t>
        <a:bodyPr/>
        <a:lstStyle/>
        <a:p>
          <a:endParaRPr lang="zh-TW" altLang="en-US"/>
        </a:p>
      </dgm:t>
    </dgm:pt>
    <dgm:pt modelId="{6F42A5CB-D406-4D24-AA04-BCEFBD8F04D3}" type="pres">
      <dgm:prSet presAssocID="{21E79EC4-53A8-40FC-963E-4F0A94A9F315}" presName="sibTrans" presStyleLbl="sibTrans2D1" presStyleIdx="3" presStyleCnt="10"/>
      <dgm:spPr/>
      <dgm:t>
        <a:bodyPr/>
        <a:lstStyle/>
        <a:p>
          <a:endParaRPr lang="zh-TW" altLang="en-US"/>
        </a:p>
      </dgm:t>
    </dgm:pt>
    <dgm:pt modelId="{DB05AD34-C717-461E-AD95-C252A21941AA}" type="pres">
      <dgm:prSet presAssocID="{21E79EC4-53A8-40FC-963E-4F0A94A9F315}" presName="connectorText" presStyleLbl="sibTrans2D1" presStyleIdx="3" presStyleCnt="10"/>
      <dgm:spPr/>
      <dgm:t>
        <a:bodyPr/>
        <a:lstStyle/>
        <a:p>
          <a:endParaRPr lang="zh-TW" altLang="en-US"/>
        </a:p>
      </dgm:t>
    </dgm:pt>
    <dgm:pt modelId="{178FA62D-78BE-4A77-BAFD-B74F52E23E38}" type="pres">
      <dgm:prSet presAssocID="{BFD62C51-418F-4AF7-AE08-E82F3C6AB4D2}" presName="node" presStyleLbl="node1" presStyleIdx="4" presStyleCnt="11">
        <dgm:presLayoutVars>
          <dgm:bulletEnabled val="1"/>
        </dgm:presLayoutVars>
      </dgm:prSet>
      <dgm:spPr/>
      <dgm:t>
        <a:bodyPr/>
        <a:lstStyle/>
        <a:p>
          <a:endParaRPr lang="zh-TW" altLang="en-US"/>
        </a:p>
      </dgm:t>
    </dgm:pt>
    <dgm:pt modelId="{BD286964-4B4A-4AE4-9EA6-6E97A5BD02C3}" type="pres">
      <dgm:prSet presAssocID="{F42F1010-E93A-4A80-9641-B954454E35FC}" presName="sibTrans" presStyleLbl="sibTrans2D1" presStyleIdx="4" presStyleCnt="10"/>
      <dgm:spPr/>
      <dgm:t>
        <a:bodyPr/>
        <a:lstStyle/>
        <a:p>
          <a:endParaRPr lang="zh-TW" altLang="en-US"/>
        </a:p>
      </dgm:t>
    </dgm:pt>
    <dgm:pt modelId="{41B482FC-9EAA-4BB6-AB07-F6DC3B52A5C1}" type="pres">
      <dgm:prSet presAssocID="{F42F1010-E93A-4A80-9641-B954454E35FC}" presName="connectorText" presStyleLbl="sibTrans2D1" presStyleIdx="4" presStyleCnt="10"/>
      <dgm:spPr/>
      <dgm:t>
        <a:bodyPr/>
        <a:lstStyle/>
        <a:p>
          <a:endParaRPr lang="zh-TW" altLang="en-US"/>
        </a:p>
      </dgm:t>
    </dgm:pt>
    <dgm:pt modelId="{06A0C366-B7B6-4F8F-891C-5D709BF67533}" type="pres">
      <dgm:prSet presAssocID="{41DB0C06-0041-4402-9824-EBF230884E7E}" presName="node" presStyleLbl="node1" presStyleIdx="5" presStyleCnt="11">
        <dgm:presLayoutVars>
          <dgm:bulletEnabled val="1"/>
        </dgm:presLayoutVars>
      </dgm:prSet>
      <dgm:spPr/>
      <dgm:t>
        <a:bodyPr/>
        <a:lstStyle/>
        <a:p>
          <a:endParaRPr lang="zh-TW" altLang="en-US"/>
        </a:p>
      </dgm:t>
    </dgm:pt>
    <dgm:pt modelId="{47A48DE1-A43B-4985-BCA1-D8FA58946FFD}" type="pres">
      <dgm:prSet presAssocID="{6E92BE0C-6816-4E70-9737-5ABEF5B8E32E}" presName="sibTrans" presStyleLbl="sibTrans2D1" presStyleIdx="5" presStyleCnt="10"/>
      <dgm:spPr/>
      <dgm:t>
        <a:bodyPr/>
        <a:lstStyle/>
        <a:p>
          <a:endParaRPr lang="zh-TW" altLang="en-US"/>
        </a:p>
      </dgm:t>
    </dgm:pt>
    <dgm:pt modelId="{C87F5344-7EF4-4D20-A268-01B2D3D2E18C}" type="pres">
      <dgm:prSet presAssocID="{6E92BE0C-6816-4E70-9737-5ABEF5B8E32E}" presName="connectorText" presStyleLbl="sibTrans2D1" presStyleIdx="5" presStyleCnt="10"/>
      <dgm:spPr/>
      <dgm:t>
        <a:bodyPr/>
        <a:lstStyle/>
        <a:p>
          <a:endParaRPr lang="zh-TW" altLang="en-US"/>
        </a:p>
      </dgm:t>
    </dgm:pt>
    <dgm:pt modelId="{C47CD486-15D1-4134-82C2-75BB221B1C8E}" type="pres">
      <dgm:prSet presAssocID="{7C391965-8255-446A-A26C-47B4F1D329CF}" presName="node" presStyleLbl="node1" presStyleIdx="6" presStyleCnt="11">
        <dgm:presLayoutVars>
          <dgm:bulletEnabled val="1"/>
        </dgm:presLayoutVars>
      </dgm:prSet>
      <dgm:spPr/>
      <dgm:t>
        <a:bodyPr/>
        <a:lstStyle/>
        <a:p>
          <a:endParaRPr lang="zh-TW" altLang="en-US"/>
        </a:p>
      </dgm:t>
    </dgm:pt>
    <dgm:pt modelId="{69C5E9C9-251B-4B7A-B627-4FB8D188E613}" type="pres">
      <dgm:prSet presAssocID="{C07CB261-BEA4-4BB5-8A63-4BF8825218C6}" presName="sibTrans" presStyleLbl="sibTrans2D1" presStyleIdx="6" presStyleCnt="10"/>
      <dgm:spPr/>
      <dgm:t>
        <a:bodyPr/>
        <a:lstStyle/>
        <a:p>
          <a:endParaRPr lang="zh-TW" altLang="en-US"/>
        </a:p>
      </dgm:t>
    </dgm:pt>
    <dgm:pt modelId="{E9C4BBC0-8346-4DBF-A09C-0652DF9C7AFC}" type="pres">
      <dgm:prSet presAssocID="{C07CB261-BEA4-4BB5-8A63-4BF8825218C6}" presName="connectorText" presStyleLbl="sibTrans2D1" presStyleIdx="6" presStyleCnt="10"/>
      <dgm:spPr/>
      <dgm:t>
        <a:bodyPr/>
        <a:lstStyle/>
        <a:p>
          <a:endParaRPr lang="zh-TW" altLang="en-US"/>
        </a:p>
      </dgm:t>
    </dgm:pt>
    <dgm:pt modelId="{8DCD0A51-A1AA-4FB5-B14F-6FA3C2C7A7D5}" type="pres">
      <dgm:prSet presAssocID="{9D733753-7597-44C5-AF03-CC3AA0347818}" presName="node" presStyleLbl="node1" presStyleIdx="7" presStyleCnt="11">
        <dgm:presLayoutVars>
          <dgm:bulletEnabled val="1"/>
        </dgm:presLayoutVars>
      </dgm:prSet>
      <dgm:spPr/>
      <dgm:t>
        <a:bodyPr/>
        <a:lstStyle/>
        <a:p>
          <a:endParaRPr lang="zh-TW" altLang="en-US"/>
        </a:p>
      </dgm:t>
    </dgm:pt>
    <dgm:pt modelId="{B36DD610-F360-4341-A8A2-55D3DBB47B32}" type="pres">
      <dgm:prSet presAssocID="{86742431-C522-4AE2-ABFE-D7B475ACFB42}" presName="sibTrans" presStyleLbl="sibTrans2D1" presStyleIdx="7" presStyleCnt="10"/>
      <dgm:spPr/>
      <dgm:t>
        <a:bodyPr/>
        <a:lstStyle/>
        <a:p>
          <a:endParaRPr lang="zh-TW" altLang="en-US"/>
        </a:p>
      </dgm:t>
    </dgm:pt>
    <dgm:pt modelId="{FD0DFAFD-D0B8-4F4F-93DF-FDC9A1744457}" type="pres">
      <dgm:prSet presAssocID="{86742431-C522-4AE2-ABFE-D7B475ACFB42}" presName="connectorText" presStyleLbl="sibTrans2D1" presStyleIdx="7" presStyleCnt="10"/>
      <dgm:spPr/>
      <dgm:t>
        <a:bodyPr/>
        <a:lstStyle/>
        <a:p>
          <a:endParaRPr lang="zh-TW" altLang="en-US"/>
        </a:p>
      </dgm:t>
    </dgm:pt>
    <dgm:pt modelId="{73D210B8-EDEB-4ABA-9A35-37D3BD8D362C}" type="pres">
      <dgm:prSet presAssocID="{0938F6BE-7188-462C-BB40-5B307EEE8A9F}" presName="node" presStyleLbl="node1" presStyleIdx="8" presStyleCnt="11">
        <dgm:presLayoutVars>
          <dgm:bulletEnabled val="1"/>
        </dgm:presLayoutVars>
      </dgm:prSet>
      <dgm:spPr/>
      <dgm:t>
        <a:bodyPr/>
        <a:lstStyle/>
        <a:p>
          <a:endParaRPr lang="zh-TW" altLang="en-US"/>
        </a:p>
      </dgm:t>
    </dgm:pt>
    <dgm:pt modelId="{DE33EF41-3BB1-411E-AF7E-91BB5EBCD82A}" type="pres">
      <dgm:prSet presAssocID="{02380B22-7BE4-4BC5-BA4A-3200D1D0ABF9}" presName="sibTrans" presStyleLbl="sibTrans2D1" presStyleIdx="8" presStyleCnt="10"/>
      <dgm:spPr/>
      <dgm:t>
        <a:bodyPr/>
        <a:lstStyle/>
        <a:p>
          <a:endParaRPr lang="zh-TW" altLang="en-US"/>
        </a:p>
      </dgm:t>
    </dgm:pt>
    <dgm:pt modelId="{247A2098-37B3-4C68-8979-2AE192297BBE}" type="pres">
      <dgm:prSet presAssocID="{02380B22-7BE4-4BC5-BA4A-3200D1D0ABF9}" presName="connectorText" presStyleLbl="sibTrans2D1" presStyleIdx="8" presStyleCnt="10"/>
      <dgm:spPr/>
      <dgm:t>
        <a:bodyPr/>
        <a:lstStyle/>
        <a:p>
          <a:endParaRPr lang="zh-TW" altLang="en-US"/>
        </a:p>
      </dgm:t>
    </dgm:pt>
    <dgm:pt modelId="{5787C8DB-498F-4BA8-B29B-0FBEB4908C47}" type="pres">
      <dgm:prSet presAssocID="{294F228A-27C9-4FE5-BBF0-12157B6A55B4}" presName="node" presStyleLbl="node1" presStyleIdx="9" presStyleCnt="11">
        <dgm:presLayoutVars>
          <dgm:bulletEnabled val="1"/>
        </dgm:presLayoutVars>
      </dgm:prSet>
      <dgm:spPr/>
      <dgm:t>
        <a:bodyPr/>
        <a:lstStyle/>
        <a:p>
          <a:endParaRPr lang="zh-TW" altLang="en-US"/>
        </a:p>
      </dgm:t>
    </dgm:pt>
    <dgm:pt modelId="{9C4E2DA6-826D-42EC-A329-68868070F26E}" type="pres">
      <dgm:prSet presAssocID="{DFCBEFD3-110F-4DF2-8CDB-F8F67977CE76}" presName="sibTrans" presStyleLbl="sibTrans2D1" presStyleIdx="9" presStyleCnt="10"/>
      <dgm:spPr/>
      <dgm:t>
        <a:bodyPr/>
        <a:lstStyle/>
        <a:p>
          <a:endParaRPr lang="zh-TW" altLang="en-US"/>
        </a:p>
      </dgm:t>
    </dgm:pt>
    <dgm:pt modelId="{15CBCF70-C9C0-45DD-BC9E-A335383A3543}" type="pres">
      <dgm:prSet presAssocID="{DFCBEFD3-110F-4DF2-8CDB-F8F67977CE76}" presName="connectorText" presStyleLbl="sibTrans2D1" presStyleIdx="9" presStyleCnt="10"/>
      <dgm:spPr/>
      <dgm:t>
        <a:bodyPr/>
        <a:lstStyle/>
        <a:p>
          <a:endParaRPr lang="zh-TW" altLang="en-US"/>
        </a:p>
      </dgm:t>
    </dgm:pt>
    <dgm:pt modelId="{48FFF6D6-B2E3-4D14-B985-41ABAC3C3C63}" type="pres">
      <dgm:prSet presAssocID="{07AC0D69-F2E8-4584-A4C7-3C9125C99661}" presName="node" presStyleLbl="node1" presStyleIdx="10" presStyleCnt="11">
        <dgm:presLayoutVars>
          <dgm:bulletEnabled val="1"/>
        </dgm:presLayoutVars>
      </dgm:prSet>
      <dgm:spPr/>
      <dgm:t>
        <a:bodyPr/>
        <a:lstStyle/>
        <a:p>
          <a:endParaRPr lang="zh-TW" altLang="en-US"/>
        </a:p>
      </dgm:t>
    </dgm:pt>
  </dgm:ptLst>
  <dgm:cxnLst>
    <dgm:cxn modelId="{07B298B5-3105-493D-872E-C5F15AB718D9}" type="presOf" srcId="{7376CA35-9555-4F60-BD44-8F64770A079B}" destId="{3DD51158-2735-4013-9A1C-7C8A80724D05}" srcOrd="1" destOrd="0" presId="urn:microsoft.com/office/officeart/2005/8/layout/process5"/>
    <dgm:cxn modelId="{2413E488-DD83-4DB3-B5B0-DEEEAACE1DB1}" srcId="{9B0A39A3-56FD-439B-8781-B41D09007783}" destId="{AC570B1E-874B-4ED3-87A9-6A54EA2B4D4F}" srcOrd="1" destOrd="0" parTransId="{3ADC1065-D985-4C51-93DD-BC7D7AD3699C}" sibTransId="{41DDD1A6-C519-4789-8F0B-E84FBB375BBD}"/>
    <dgm:cxn modelId="{90F12E11-BC8A-41AF-A923-784C7C6AC79F}" type="presOf" srcId="{F42F1010-E93A-4A80-9641-B954454E35FC}" destId="{BD286964-4B4A-4AE4-9EA6-6E97A5BD02C3}" srcOrd="0" destOrd="0" presId="urn:microsoft.com/office/officeart/2005/8/layout/process5"/>
    <dgm:cxn modelId="{0670A26B-AEC7-4EA0-81EE-A86F5429405C}" srcId="{9B0A39A3-56FD-439B-8781-B41D09007783}" destId="{0938F6BE-7188-462C-BB40-5B307EEE8A9F}" srcOrd="8" destOrd="0" parTransId="{590E5B81-0263-48FD-9A61-873EEA6EE977}" sibTransId="{02380B22-7BE4-4BC5-BA4A-3200D1D0ABF9}"/>
    <dgm:cxn modelId="{4EEA0972-33AD-40F0-9806-D29A18B73877}" type="presOf" srcId="{41DDD1A6-C519-4789-8F0B-E84FBB375BBD}" destId="{B6A26821-786E-474F-89AD-7C488A3215B8}" srcOrd="1" destOrd="0" presId="urn:microsoft.com/office/officeart/2005/8/layout/process5"/>
    <dgm:cxn modelId="{60BF4D8D-AF8B-493A-A3F6-E927E3D71D2E}" srcId="{9B0A39A3-56FD-439B-8781-B41D09007783}" destId="{D9C1A734-4415-4B70-B44C-5E4324B8AEBF}" srcOrd="2" destOrd="0" parTransId="{29DC9E17-E0E3-4156-A2DB-D506EF803732}" sibTransId="{7376CA35-9555-4F60-BD44-8F64770A079B}"/>
    <dgm:cxn modelId="{9A081229-AD24-4691-8553-5F57FDF9EC16}" srcId="{9B0A39A3-56FD-439B-8781-B41D09007783}" destId="{07AC0D69-F2E8-4584-A4C7-3C9125C99661}" srcOrd="10" destOrd="0" parTransId="{109E4A72-1FBA-4643-9BE0-B8911DDE28E1}" sibTransId="{79EC4F13-7ADD-47D8-B8E0-863D43058DC3}"/>
    <dgm:cxn modelId="{4459678A-232D-4625-8410-4D500E8199AD}" type="presOf" srcId="{86742431-C522-4AE2-ABFE-D7B475ACFB42}" destId="{B36DD610-F360-4341-A8A2-55D3DBB47B32}" srcOrd="0" destOrd="0" presId="urn:microsoft.com/office/officeart/2005/8/layout/process5"/>
    <dgm:cxn modelId="{3CABF1C0-8E75-43A0-8008-873C7B0CDC64}" srcId="{9B0A39A3-56FD-439B-8781-B41D09007783}" destId="{9D733753-7597-44C5-AF03-CC3AA0347818}" srcOrd="7" destOrd="0" parTransId="{4C14DD3E-17F5-4A34-844D-7EF6133D74AE}" sibTransId="{86742431-C522-4AE2-ABFE-D7B475ACFB42}"/>
    <dgm:cxn modelId="{ED2FA1D3-C685-4291-B033-60445EA11925}" type="presOf" srcId="{9D733753-7597-44C5-AF03-CC3AA0347818}" destId="{8DCD0A51-A1AA-4FB5-B14F-6FA3C2C7A7D5}" srcOrd="0" destOrd="0" presId="urn:microsoft.com/office/officeart/2005/8/layout/process5"/>
    <dgm:cxn modelId="{7620FEDB-F1C2-4999-8BE8-B9B266856DE2}" srcId="{9B0A39A3-56FD-439B-8781-B41D09007783}" destId="{BFD62C51-418F-4AF7-AE08-E82F3C6AB4D2}" srcOrd="4" destOrd="0" parTransId="{DB01125F-EFC2-4B43-9693-0E4CAB2A2158}" sibTransId="{F42F1010-E93A-4A80-9641-B954454E35FC}"/>
    <dgm:cxn modelId="{4AE932D2-F13F-4A10-85D8-6FA1200E04FC}" type="presOf" srcId="{4D65C0BF-5279-468A-A8DF-93C3569C86FC}" destId="{60038BFC-61E7-4633-ACC9-78ED6847D595}" srcOrd="0" destOrd="0" presId="urn:microsoft.com/office/officeart/2005/8/layout/process5"/>
    <dgm:cxn modelId="{21A1F7EF-0A7F-4BA2-923F-C607CED557B7}" type="presOf" srcId="{121D407B-9430-45EA-B0AB-7669C754B0CB}" destId="{DCBD26AC-B1F3-4ABA-987C-7AD3613368E7}" srcOrd="0" destOrd="0" presId="urn:microsoft.com/office/officeart/2005/8/layout/process5"/>
    <dgm:cxn modelId="{5A307362-C60A-457D-BD77-440CBD9F8C46}" type="presOf" srcId="{F42F1010-E93A-4A80-9641-B954454E35FC}" destId="{41B482FC-9EAA-4BB6-AB07-F6DC3B52A5C1}" srcOrd="1" destOrd="0" presId="urn:microsoft.com/office/officeart/2005/8/layout/process5"/>
    <dgm:cxn modelId="{3E6A758C-DF9B-4AC3-A78A-284C0B859ECA}" type="presOf" srcId="{C07CB261-BEA4-4BB5-8A63-4BF8825218C6}" destId="{E9C4BBC0-8346-4DBF-A09C-0652DF9C7AFC}" srcOrd="1" destOrd="0" presId="urn:microsoft.com/office/officeart/2005/8/layout/process5"/>
    <dgm:cxn modelId="{3D696377-D387-4FA6-9701-A3A6A8FF9AAA}" type="presOf" srcId="{9B0A39A3-56FD-439B-8781-B41D09007783}" destId="{BBE6E7B8-AE57-4F31-8EC1-458B7308548F}" srcOrd="0" destOrd="0" presId="urn:microsoft.com/office/officeart/2005/8/layout/process5"/>
    <dgm:cxn modelId="{1D253627-1C6B-4AF8-8ECF-1CD5B29483C7}" type="presOf" srcId="{21E79EC4-53A8-40FC-963E-4F0A94A9F315}" destId="{6F42A5CB-D406-4D24-AA04-BCEFBD8F04D3}" srcOrd="0" destOrd="0" presId="urn:microsoft.com/office/officeart/2005/8/layout/process5"/>
    <dgm:cxn modelId="{10E14260-4BA7-4D28-B669-0A4EA4C77FED}" srcId="{9B0A39A3-56FD-439B-8781-B41D09007783}" destId="{41DB0C06-0041-4402-9824-EBF230884E7E}" srcOrd="5" destOrd="0" parTransId="{7F0F7F62-3629-441F-BCED-919EC7D93E48}" sibTransId="{6E92BE0C-6816-4E70-9737-5ABEF5B8E32E}"/>
    <dgm:cxn modelId="{1E6BC65D-606B-42F6-B509-15C9E0BCF336}" type="presOf" srcId="{07AC0D69-F2E8-4584-A4C7-3C9125C99661}" destId="{48FFF6D6-B2E3-4D14-B985-41ABAC3C3C63}" srcOrd="0" destOrd="0" presId="urn:microsoft.com/office/officeart/2005/8/layout/process5"/>
    <dgm:cxn modelId="{6B2C7F8F-1E40-410B-946A-2EE1CF34378D}" type="presOf" srcId="{41DDD1A6-C519-4789-8F0B-E84FBB375BBD}" destId="{0284D8AC-2F28-4CFB-A264-A930B7751259}" srcOrd="0" destOrd="0" presId="urn:microsoft.com/office/officeart/2005/8/layout/process5"/>
    <dgm:cxn modelId="{6F9B11DD-458F-429D-B8A7-116E7BC660FD}" type="presOf" srcId="{BFD62C51-418F-4AF7-AE08-E82F3C6AB4D2}" destId="{178FA62D-78BE-4A77-BAFD-B74F52E23E38}" srcOrd="0" destOrd="0" presId="urn:microsoft.com/office/officeart/2005/8/layout/process5"/>
    <dgm:cxn modelId="{30293EDD-DB20-4F27-A132-11B1E20D8E51}" type="presOf" srcId="{294F228A-27C9-4FE5-BBF0-12157B6A55B4}" destId="{5787C8DB-498F-4BA8-B29B-0FBEB4908C47}" srcOrd="0" destOrd="0" presId="urn:microsoft.com/office/officeart/2005/8/layout/process5"/>
    <dgm:cxn modelId="{9ABE7123-1875-42DD-8911-6C573A656EE2}" type="presOf" srcId="{6E92BE0C-6816-4E70-9737-5ABEF5B8E32E}" destId="{47A48DE1-A43B-4985-BCA1-D8FA58946FFD}" srcOrd="0" destOrd="0" presId="urn:microsoft.com/office/officeart/2005/8/layout/process5"/>
    <dgm:cxn modelId="{DF72C3B3-B2BB-4176-B656-F9BBEE761A57}" type="presOf" srcId="{D9C1A734-4415-4B70-B44C-5E4324B8AEBF}" destId="{285BF6D8-EBFB-4DA9-95DE-447B96806807}" srcOrd="0" destOrd="0" presId="urn:microsoft.com/office/officeart/2005/8/layout/process5"/>
    <dgm:cxn modelId="{891A6F1D-3DD7-4B57-8054-2F8D66C14AB9}" srcId="{9B0A39A3-56FD-439B-8781-B41D09007783}" destId="{121D407B-9430-45EA-B0AB-7669C754B0CB}" srcOrd="0" destOrd="0" parTransId="{E0866840-1DC4-455B-A284-25EEE12EAE36}" sibTransId="{4D65C0BF-5279-468A-A8DF-93C3569C86FC}"/>
    <dgm:cxn modelId="{F907E5D4-FD6F-4CA1-B4F3-00AA6E72D27B}" type="presOf" srcId="{0938F6BE-7188-462C-BB40-5B307EEE8A9F}" destId="{73D210B8-EDEB-4ABA-9A35-37D3BD8D362C}" srcOrd="0" destOrd="0" presId="urn:microsoft.com/office/officeart/2005/8/layout/process5"/>
    <dgm:cxn modelId="{81942162-C7F8-47D1-BDA1-A48B0452CAF5}" type="presOf" srcId="{AC570B1E-874B-4ED3-87A9-6A54EA2B4D4F}" destId="{6D569982-7C10-4363-982D-FDE984E34EE9}" srcOrd="0" destOrd="0" presId="urn:microsoft.com/office/officeart/2005/8/layout/process5"/>
    <dgm:cxn modelId="{F8947157-839E-4608-B886-EAA3349A3859}" type="presOf" srcId="{02380B22-7BE4-4BC5-BA4A-3200D1D0ABF9}" destId="{247A2098-37B3-4C68-8979-2AE192297BBE}" srcOrd="1" destOrd="0" presId="urn:microsoft.com/office/officeart/2005/8/layout/process5"/>
    <dgm:cxn modelId="{6BBCFE74-18CB-4689-8398-1CD02E6F4A4B}" type="presOf" srcId="{86742431-C522-4AE2-ABFE-D7B475ACFB42}" destId="{FD0DFAFD-D0B8-4F4F-93DF-FDC9A1744457}" srcOrd="1" destOrd="0" presId="urn:microsoft.com/office/officeart/2005/8/layout/process5"/>
    <dgm:cxn modelId="{EBF92E75-8162-4A2E-904D-A83EB8AF6E51}" type="presOf" srcId="{41DB0C06-0041-4402-9824-EBF230884E7E}" destId="{06A0C366-B7B6-4F8F-891C-5D709BF67533}" srcOrd="0" destOrd="0" presId="urn:microsoft.com/office/officeart/2005/8/layout/process5"/>
    <dgm:cxn modelId="{F568496B-3897-4F53-B2C5-89F008A033D3}" srcId="{9B0A39A3-56FD-439B-8781-B41D09007783}" destId="{F9F77D19-1FD6-4DCD-9BD4-289FD2B46786}" srcOrd="3" destOrd="0" parTransId="{6164C13C-3989-478A-AF97-38606A685009}" sibTransId="{21E79EC4-53A8-40FC-963E-4F0A94A9F315}"/>
    <dgm:cxn modelId="{04E6B4A9-934E-4FBC-B7AC-587FC7C3510C}" type="presOf" srcId="{DFCBEFD3-110F-4DF2-8CDB-F8F67977CE76}" destId="{9C4E2DA6-826D-42EC-A329-68868070F26E}" srcOrd="0" destOrd="0" presId="urn:microsoft.com/office/officeart/2005/8/layout/process5"/>
    <dgm:cxn modelId="{C6446CF7-A38D-41A6-AAAC-30B0F4BD6E1E}" type="presOf" srcId="{21E79EC4-53A8-40FC-963E-4F0A94A9F315}" destId="{DB05AD34-C717-461E-AD95-C252A21941AA}" srcOrd="1" destOrd="0" presId="urn:microsoft.com/office/officeart/2005/8/layout/process5"/>
    <dgm:cxn modelId="{BFA487D6-CC74-44BD-8CDC-0AAC72E47F88}" type="presOf" srcId="{C07CB261-BEA4-4BB5-8A63-4BF8825218C6}" destId="{69C5E9C9-251B-4B7A-B627-4FB8D188E613}" srcOrd="0" destOrd="0" presId="urn:microsoft.com/office/officeart/2005/8/layout/process5"/>
    <dgm:cxn modelId="{C24F0639-098D-40FC-BC1E-6B56007BCC22}" type="presOf" srcId="{7C391965-8255-446A-A26C-47B4F1D329CF}" destId="{C47CD486-15D1-4134-82C2-75BB221B1C8E}" srcOrd="0" destOrd="0" presId="urn:microsoft.com/office/officeart/2005/8/layout/process5"/>
    <dgm:cxn modelId="{315A7016-575A-4446-826C-B3B662F023DB}" type="presOf" srcId="{F9F77D19-1FD6-4DCD-9BD4-289FD2B46786}" destId="{E66BD02A-29BB-46D2-9624-9857AB87F9F4}" srcOrd="0" destOrd="0" presId="urn:microsoft.com/office/officeart/2005/8/layout/process5"/>
    <dgm:cxn modelId="{65B0523D-F618-41B9-A4FD-3769AF374D67}" srcId="{9B0A39A3-56FD-439B-8781-B41D09007783}" destId="{294F228A-27C9-4FE5-BBF0-12157B6A55B4}" srcOrd="9" destOrd="0" parTransId="{3AF5197F-6228-40FD-9C04-E30490BC68C8}" sibTransId="{DFCBEFD3-110F-4DF2-8CDB-F8F67977CE76}"/>
    <dgm:cxn modelId="{B0701A9E-7E29-4B51-A11B-CB324AEDAB06}" type="presOf" srcId="{DFCBEFD3-110F-4DF2-8CDB-F8F67977CE76}" destId="{15CBCF70-C9C0-45DD-BC9E-A335383A3543}" srcOrd="1" destOrd="0" presId="urn:microsoft.com/office/officeart/2005/8/layout/process5"/>
    <dgm:cxn modelId="{A7035567-2B01-4E97-8C76-526589E049A8}" type="presOf" srcId="{4D65C0BF-5279-468A-A8DF-93C3569C86FC}" destId="{7B1ECE84-F439-4C5A-B3E4-19D65964BAD8}" srcOrd="1" destOrd="0" presId="urn:microsoft.com/office/officeart/2005/8/layout/process5"/>
    <dgm:cxn modelId="{7587931B-4079-4940-8A47-3CAA9E238F1B}" type="presOf" srcId="{6E92BE0C-6816-4E70-9737-5ABEF5B8E32E}" destId="{C87F5344-7EF4-4D20-A268-01B2D3D2E18C}" srcOrd="1" destOrd="0" presId="urn:microsoft.com/office/officeart/2005/8/layout/process5"/>
    <dgm:cxn modelId="{00E9D59E-C83C-4D91-AA28-75860F23935E}" srcId="{9B0A39A3-56FD-439B-8781-B41D09007783}" destId="{7C391965-8255-446A-A26C-47B4F1D329CF}" srcOrd="6" destOrd="0" parTransId="{98C8EFE1-8C74-40A1-B8C4-FBF31DB4E50A}" sibTransId="{C07CB261-BEA4-4BB5-8A63-4BF8825218C6}"/>
    <dgm:cxn modelId="{2E7D268B-5A83-4259-ACEB-5B2FDC07EE2F}" type="presOf" srcId="{02380B22-7BE4-4BC5-BA4A-3200D1D0ABF9}" destId="{DE33EF41-3BB1-411E-AF7E-91BB5EBCD82A}" srcOrd="0" destOrd="0" presId="urn:microsoft.com/office/officeart/2005/8/layout/process5"/>
    <dgm:cxn modelId="{7A37916E-F97A-4B9A-BF00-1F80C1BEBD7D}" type="presOf" srcId="{7376CA35-9555-4F60-BD44-8F64770A079B}" destId="{7E6A758B-3276-4421-A829-AC400A89625C}" srcOrd="0" destOrd="0" presId="urn:microsoft.com/office/officeart/2005/8/layout/process5"/>
    <dgm:cxn modelId="{0B0AADF8-55E5-4C2C-9440-1744CBEA4DDE}" type="presParOf" srcId="{BBE6E7B8-AE57-4F31-8EC1-458B7308548F}" destId="{DCBD26AC-B1F3-4ABA-987C-7AD3613368E7}" srcOrd="0" destOrd="0" presId="urn:microsoft.com/office/officeart/2005/8/layout/process5"/>
    <dgm:cxn modelId="{78775148-44A9-4739-B02D-FEBB8C2EEF4A}" type="presParOf" srcId="{BBE6E7B8-AE57-4F31-8EC1-458B7308548F}" destId="{60038BFC-61E7-4633-ACC9-78ED6847D595}" srcOrd="1" destOrd="0" presId="urn:microsoft.com/office/officeart/2005/8/layout/process5"/>
    <dgm:cxn modelId="{9482B3A8-89DE-4E11-94F3-7BE91FF83ED0}" type="presParOf" srcId="{60038BFC-61E7-4633-ACC9-78ED6847D595}" destId="{7B1ECE84-F439-4C5A-B3E4-19D65964BAD8}" srcOrd="0" destOrd="0" presId="urn:microsoft.com/office/officeart/2005/8/layout/process5"/>
    <dgm:cxn modelId="{764C259B-A509-4035-BBF2-B2B588B9F170}" type="presParOf" srcId="{BBE6E7B8-AE57-4F31-8EC1-458B7308548F}" destId="{6D569982-7C10-4363-982D-FDE984E34EE9}" srcOrd="2" destOrd="0" presId="urn:microsoft.com/office/officeart/2005/8/layout/process5"/>
    <dgm:cxn modelId="{7FDF134C-68B2-40FC-82C6-CBCDD56AABD2}" type="presParOf" srcId="{BBE6E7B8-AE57-4F31-8EC1-458B7308548F}" destId="{0284D8AC-2F28-4CFB-A264-A930B7751259}" srcOrd="3" destOrd="0" presId="urn:microsoft.com/office/officeart/2005/8/layout/process5"/>
    <dgm:cxn modelId="{084D5F41-53A5-446F-965F-9FE0A0C876D5}" type="presParOf" srcId="{0284D8AC-2F28-4CFB-A264-A930B7751259}" destId="{B6A26821-786E-474F-89AD-7C488A3215B8}" srcOrd="0" destOrd="0" presId="urn:microsoft.com/office/officeart/2005/8/layout/process5"/>
    <dgm:cxn modelId="{C6FEE255-4250-4C14-8D0A-8A04F909B04C}" type="presParOf" srcId="{BBE6E7B8-AE57-4F31-8EC1-458B7308548F}" destId="{285BF6D8-EBFB-4DA9-95DE-447B96806807}" srcOrd="4" destOrd="0" presId="urn:microsoft.com/office/officeart/2005/8/layout/process5"/>
    <dgm:cxn modelId="{E97FA924-4D5F-41F4-9256-82251FE07FFD}" type="presParOf" srcId="{BBE6E7B8-AE57-4F31-8EC1-458B7308548F}" destId="{7E6A758B-3276-4421-A829-AC400A89625C}" srcOrd="5" destOrd="0" presId="urn:microsoft.com/office/officeart/2005/8/layout/process5"/>
    <dgm:cxn modelId="{F5F04B41-99C5-41B0-AA74-33E5D096F62A}" type="presParOf" srcId="{7E6A758B-3276-4421-A829-AC400A89625C}" destId="{3DD51158-2735-4013-9A1C-7C8A80724D05}" srcOrd="0" destOrd="0" presId="urn:microsoft.com/office/officeart/2005/8/layout/process5"/>
    <dgm:cxn modelId="{29A832E3-CB43-4C6E-A16C-AEB4F52C2B21}" type="presParOf" srcId="{BBE6E7B8-AE57-4F31-8EC1-458B7308548F}" destId="{E66BD02A-29BB-46D2-9624-9857AB87F9F4}" srcOrd="6" destOrd="0" presId="urn:microsoft.com/office/officeart/2005/8/layout/process5"/>
    <dgm:cxn modelId="{7094FFE4-0D6F-4F00-ABA7-877B8D1080C2}" type="presParOf" srcId="{BBE6E7B8-AE57-4F31-8EC1-458B7308548F}" destId="{6F42A5CB-D406-4D24-AA04-BCEFBD8F04D3}" srcOrd="7" destOrd="0" presId="urn:microsoft.com/office/officeart/2005/8/layout/process5"/>
    <dgm:cxn modelId="{D94564B9-504A-459D-BE4C-F2E28A07E29C}" type="presParOf" srcId="{6F42A5CB-D406-4D24-AA04-BCEFBD8F04D3}" destId="{DB05AD34-C717-461E-AD95-C252A21941AA}" srcOrd="0" destOrd="0" presId="urn:microsoft.com/office/officeart/2005/8/layout/process5"/>
    <dgm:cxn modelId="{B11F44E9-9446-4087-A0F7-92C876AEF1A2}" type="presParOf" srcId="{BBE6E7B8-AE57-4F31-8EC1-458B7308548F}" destId="{178FA62D-78BE-4A77-BAFD-B74F52E23E38}" srcOrd="8" destOrd="0" presId="urn:microsoft.com/office/officeart/2005/8/layout/process5"/>
    <dgm:cxn modelId="{4F2219A0-FCF5-4C86-B62B-56CAC180FD64}" type="presParOf" srcId="{BBE6E7B8-AE57-4F31-8EC1-458B7308548F}" destId="{BD286964-4B4A-4AE4-9EA6-6E97A5BD02C3}" srcOrd="9" destOrd="0" presId="urn:microsoft.com/office/officeart/2005/8/layout/process5"/>
    <dgm:cxn modelId="{FFCC9EE1-2344-4655-9CA2-FD3C5A749CC5}" type="presParOf" srcId="{BD286964-4B4A-4AE4-9EA6-6E97A5BD02C3}" destId="{41B482FC-9EAA-4BB6-AB07-F6DC3B52A5C1}" srcOrd="0" destOrd="0" presId="urn:microsoft.com/office/officeart/2005/8/layout/process5"/>
    <dgm:cxn modelId="{084890AB-E199-4B99-BC2A-4077CED0EBCF}" type="presParOf" srcId="{BBE6E7B8-AE57-4F31-8EC1-458B7308548F}" destId="{06A0C366-B7B6-4F8F-891C-5D709BF67533}" srcOrd="10" destOrd="0" presId="urn:microsoft.com/office/officeart/2005/8/layout/process5"/>
    <dgm:cxn modelId="{575F2356-5F26-44BC-8CF7-9CA9658E560F}" type="presParOf" srcId="{BBE6E7B8-AE57-4F31-8EC1-458B7308548F}" destId="{47A48DE1-A43B-4985-BCA1-D8FA58946FFD}" srcOrd="11" destOrd="0" presId="urn:microsoft.com/office/officeart/2005/8/layout/process5"/>
    <dgm:cxn modelId="{BF85089D-D087-4A1B-A1FD-E0537ED5BAD1}" type="presParOf" srcId="{47A48DE1-A43B-4985-BCA1-D8FA58946FFD}" destId="{C87F5344-7EF4-4D20-A268-01B2D3D2E18C}" srcOrd="0" destOrd="0" presId="urn:microsoft.com/office/officeart/2005/8/layout/process5"/>
    <dgm:cxn modelId="{E3038537-B40A-4E84-96FB-1328551C96EB}" type="presParOf" srcId="{BBE6E7B8-AE57-4F31-8EC1-458B7308548F}" destId="{C47CD486-15D1-4134-82C2-75BB221B1C8E}" srcOrd="12" destOrd="0" presId="urn:microsoft.com/office/officeart/2005/8/layout/process5"/>
    <dgm:cxn modelId="{E54C11E3-FE0A-49AB-B4AD-5E9619A7833E}" type="presParOf" srcId="{BBE6E7B8-AE57-4F31-8EC1-458B7308548F}" destId="{69C5E9C9-251B-4B7A-B627-4FB8D188E613}" srcOrd="13" destOrd="0" presId="urn:microsoft.com/office/officeart/2005/8/layout/process5"/>
    <dgm:cxn modelId="{6431F6B6-D23B-459A-BDB7-DB5716B324BF}" type="presParOf" srcId="{69C5E9C9-251B-4B7A-B627-4FB8D188E613}" destId="{E9C4BBC0-8346-4DBF-A09C-0652DF9C7AFC}" srcOrd="0" destOrd="0" presId="urn:microsoft.com/office/officeart/2005/8/layout/process5"/>
    <dgm:cxn modelId="{241953BD-6029-4226-A845-358DDBF988D9}" type="presParOf" srcId="{BBE6E7B8-AE57-4F31-8EC1-458B7308548F}" destId="{8DCD0A51-A1AA-4FB5-B14F-6FA3C2C7A7D5}" srcOrd="14" destOrd="0" presId="urn:microsoft.com/office/officeart/2005/8/layout/process5"/>
    <dgm:cxn modelId="{A9D11C11-7DFE-482F-A388-788734414255}" type="presParOf" srcId="{BBE6E7B8-AE57-4F31-8EC1-458B7308548F}" destId="{B36DD610-F360-4341-A8A2-55D3DBB47B32}" srcOrd="15" destOrd="0" presId="urn:microsoft.com/office/officeart/2005/8/layout/process5"/>
    <dgm:cxn modelId="{9F5DAEE2-3925-4BB9-92D3-0E11868F6F7E}" type="presParOf" srcId="{B36DD610-F360-4341-A8A2-55D3DBB47B32}" destId="{FD0DFAFD-D0B8-4F4F-93DF-FDC9A1744457}" srcOrd="0" destOrd="0" presId="urn:microsoft.com/office/officeart/2005/8/layout/process5"/>
    <dgm:cxn modelId="{83C8F3C8-8D17-44A3-A8D0-07DB3C2BFCCB}" type="presParOf" srcId="{BBE6E7B8-AE57-4F31-8EC1-458B7308548F}" destId="{73D210B8-EDEB-4ABA-9A35-37D3BD8D362C}" srcOrd="16" destOrd="0" presId="urn:microsoft.com/office/officeart/2005/8/layout/process5"/>
    <dgm:cxn modelId="{7C5905FD-CBA1-41EB-846F-D354267F0B2F}" type="presParOf" srcId="{BBE6E7B8-AE57-4F31-8EC1-458B7308548F}" destId="{DE33EF41-3BB1-411E-AF7E-91BB5EBCD82A}" srcOrd="17" destOrd="0" presId="urn:microsoft.com/office/officeart/2005/8/layout/process5"/>
    <dgm:cxn modelId="{25AE909F-7BC3-4B0F-9087-3DE0F7B70B1B}" type="presParOf" srcId="{DE33EF41-3BB1-411E-AF7E-91BB5EBCD82A}" destId="{247A2098-37B3-4C68-8979-2AE192297BBE}" srcOrd="0" destOrd="0" presId="urn:microsoft.com/office/officeart/2005/8/layout/process5"/>
    <dgm:cxn modelId="{28376ADA-104E-4513-B2D1-AB7AD3A9C53B}" type="presParOf" srcId="{BBE6E7B8-AE57-4F31-8EC1-458B7308548F}" destId="{5787C8DB-498F-4BA8-B29B-0FBEB4908C47}" srcOrd="18" destOrd="0" presId="urn:microsoft.com/office/officeart/2005/8/layout/process5"/>
    <dgm:cxn modelId="{D9A5DE5D-AC09-428D-B11F-BBAEE7244B93}" type="presParOf" srcId="{BBE6E7B8-AE57-4F31-8EC1-458B7308548F}" destId="{9C4E2DA6-826D-42EC-A329-68868070F26E}" srcOrd="19" destOrd="0" presId="urn:microsoft.com/office/officeart/2005/8/layout/process5"/>
    <dgm:cxn modelId="{5136B040-1766-4242-A25B-83A8D4E018C3}" type="presParOf" srcId="{9C4E2DA6-826D-42EC-A329-68868070F26E}" destId="{15CBCF70-C9C0-45DD-BC9E-A335383A3543}" srcOrd="0" destOrd="0" presId="urn:microsoft.com/office/officeart/2005/8/layout/process5"/>
    <dgm:cxn modelId="{153D407D-6686-4A97-A1CF-4649618A8181}" type="presParOf" srcId="{BBE6E7B8-AE57-4F31-8EC1-458B7308548F}" destId="{48FFF6D6-B2E3-4D14-B985-41ABAC3C3C63}" srcOrd="2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F55764-D59E-45DB-832C-491969F865F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TW" altLang="en-US"/>
        </a:p>
      </dgm:t>
    </dgm:pt>
    <dgm:pt modelId="{09DF9653-03A8-463F-B473-7231D9C3B9FB}">
      <dgm:prSet phldrT="[文字]" custT="1"/>
      <dgm:spPr/>
      <dgm:t>
        <a:bodyPr/>
        <a:lstStyle/>
        <a:p>
          <a:r>
            <a:rPr lang="zh-TW" altLang="en-US" sz="3000" dirty="0">
              <a:latin typeface="標楷體" panose="03000509000000000000" pitchFamily="65" charset="-120"/>
              <a:ea typeface="標楷體" panose="03000509000000000000" pitchFamily="65" charset="-120"/>
            </a:rPr>
            <a:t>買賣雙方</a:t>
          </a:r>
        </a:p>
      </dgm:t>
    </dgm:pt>
    <dgm:pt modelId="{74DC71AA-D059-43F4-937A-93739FFCD651}" type="parTrans" cxnId="{2BEDCA9A-6341-4E5E-AEAC-FD4DA9EEAA6A}">
      <dgm:prSet/>
      <dgm:spPr/>
      <dgm:t>
        <a:bodyPr/>
        <a:lstStyle/>
        <a:p>
          <a:endParaRPr lang="zh-TW" altLang="en-US"/>
        </a:p>
      </dgm:t>
    </dgm:pt>
    <dgm:pt modelId="{73485BE3-69C2-4907-8061-8EA3D6F9880D}" type="sibTrans" cxnId="{2BEDCA9A-6341-4E5E-AEAC-FD4DA9EEAA6A}">
      <dgm:prSet/>
      <dgm:spPr/>
      <dgm:t>
        <a:bodyPr/>
        <a:lstStyle/>
        <a:p>
          <a:endParaRPr lang="zh-TW" altLang="en-US"/>
        </a:p>
      </dgm:t>
    </dgm:pt>
    <dgm:pt modelId="{A5F9BB7A-C171-40BE-B802-E2FDD05F8382}">
      <dgm:prSet phldrT="[文字]"/>
      <dgm:spPr/>
      <dgm:t>
        <a:bodyPr/>
        <a:lstStyle/>
        <a:p>
          <a:r>
            <a:rPr lang="zh-TW" altLang="en-US" dirty="0">
              <a:latin typeface="標楷體" panose="03000509000000000000" pitchFamily="65" charset="-120"/>
              <a:ea typeface="標楷體" panose="03000509000000000000" pitchFamily="65" charset="-120"/>
            </a:rPr>
            <a:t>買賣雙方全體應簽章，並與登記申報書上之權利人及義務人相同。</a:t>
          </a:r>
        </a:p>
      </dgm:t>
    </dgm:pt>
    <dgm:pt modelId="{BA42B2DC-2848-4156-BB05-45F6EB25A164}" type="parTrans" cxnId="{DDC59E43-F753-452C-9F13-E5999521EB58}">
      <dgm:prSet/>
      <dgm:spPr/>
      <dgm:t>
        <a:bodyPr/>
        <a:lstStyle/>
        <a:p>
          <a:endParaRPr lang="zh-TW" altLang="en-US"/>
        </a:p>
      </dgm:t>
    </dgm:pt>
    <dgm:pt modelId="{99FB7FEF-B3D2-4568-A7A5-348B52EA4625}" type="sibTrans" cxnId="{DDC59E43-F753-452C-9F13-E5999521EB58}">
      <dgm:prSet/>
      <dgm:spPr/>
      <dgm:t>
        <a:bodyPr/>
        <a:lstStyle/>
        <a:p>
          <a:endParaRPr lang="zh-TW" altLang="en-US"/>
        </a:p>
      </dgm:t>
    </dgm:pt>
    <dgm:pt modelId="{5FAA2F58-1740-4285-A674-99C03D40B214}">
      <dgm:prSet phldrT="[文字]"/>
      <dgm:spPr/>
      <dgm:t>
        <a:bodyPr/>
        <a:lstStyle/>
        <a:p>
          <a:r>
            <a:rPr lang="zh-TW" altLang="en-US" dirty="0">
              <a:latin typeface="標楷體" panose="03000509000000000000" pitchFamily="65" charset="-120"/>
              <a:ea typeface="標楷體" panose="03000509000000000000" pitchFamily="65" charset="-120"/>
            </a:rPr>
            <a:t>賣方出售非基於自身意願者（如依土地法第</a:t>
          </a:r>
          <a:r>
            <a:rPr lang="en-US" altLang="en-US" dirty="0">
              <a:latin typeface="標楷體" panose="03000509000000000000" pitchFamily="65" charset="-120"/>
              <a:ea typeface="標楷體" panose="03000509000000000000" pitchFamily="65" charset="-120"/>
            </a:rPr>
            <a:t>34</a:t>
          </a:r>
          <a:r>
            <a:rPr lang="zh-TW" altLang="en-US" dirty="0">
              <a:latin typeface="標楷體" panose="03000509000000000000" pitchFamily="65" charset="-120"/>
              <a:ea typeface="標楷體" panose="03000509000000000000" pitchFamily="65" charset="-120"/>
            </a:rPr>
            <a:t>條之</a:t>
          </a:r>
          <a:r>
            <a:rPr lang="en-US" altLang="en-US"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不同意處分之共有人）之情形者，免簽章。</a:t>
          </a:r>
        </a:p>
      </dgm:t>
    </dgm:pt>
    <dgm:pt modelId="{C190081F-DB85-4584-841E-DFB31D2E155C}" type="parTrans" cxnId="{B9443771-441F-4BE9-9C48-CF4FF6186882}">
      <dgm:prSet/>
      <dgm:spPr/>
      <dgm:t>
        <a:bodyPr/>
        <a:lstStyle/>
        <a:p>
          <a:endParaRPr lang="zh-TW" altLang="en-US"/>
        </a:p>
      </dgm:t>
    </dgm:pt>
    <dgm:pt modelId="{1DE62E9D-7A04-4F94-A91A-63D33143CF35}" type="sibTrans" cxnId="{B9443771-441F-4BE9-9C48-CF4FF6186882}">
      <dgm:prSet/>
      <dgm:spPr/>
      <dgm:t>
        <a:bodyPr/>
        <a:lstStyle/>
        <a:p>
          <a:endParaRPr lang="zh-TW" altLang="en-US"/>
        </a:p>
      </dgm:t>
    </dgm:pt>
    <dgm:pt modelId="{A9ABB4CE-A151-489C-B7F8-74FBD425398C}">
      <dgm:prSet phldrT="[文字]" custT="1"/>
      <dgm:spPr/>
      <dgm:t>
        <a:bodyPr/>
        <a:lstStyle/>
        <a:p>
          <a:r>
            <a:rPr lang="zh-TW" altLang="en-US" sz="3000" dirty="0">
              <a:latin typeface="標楷體" panose="03000509000000000000" pitchFamily="65" charset="-120"/>
              <a:ea typeface="標楷體" panose="03000509000000000000" pitchFamily="65" charset="-120"/>
            </a:rPr>
            <a:t>申報代理人</a:t>
          </a:r>
        </a:p>
      </dgm:t>
    </dgm:pt>
    <dgm:pt modelId="{DA0AD53C-3188-4EE6-878C-0356DDCE7B8D}" type="parTrans" cxnId="{69EAF7EA-2A50-4DEC-861E-F6F64282C101}">
      <dgm:prSet/>
      <dgm:spPr/>
      <dgm:t>
        <a:bodyPr/>
        <a:lstStyle/>
        <a:p>
          <a:endParaRPr lang="zh-TW" altLang="en-US"/>
        </a:p>
      </dgm:t>
    </dgm:pt>
    <dgm:pt modelId="{6807CD25-AD07-4CA9-9E0C-E93A47BBDE70}" type="sibTrans" cxnId="{69EAF7EA-2A50-4DEC-861E-F6F64282C101}">
      <dgm:prSet/>
      <dgm:spPr/>
      <dgm:t>
        <a:bodyPr/>
        <a:lstStyle/>
        <a:p>
          <a:endParaRPr lang="zh-TW" altLang="en-US"/>
        </a:p>
      </dgm:t>
    </dgm:pt>
    <dgm:pt modelId="{3E7C10C0-936C-4D94-8D59-D37219308C7D}">
      <dgm:prSet phldrT="[文字]"/>
      <dgm:spPr/>
      <dgm:t>
        <a:bodyPr/>
        <a:lstStyle/>
        <a:p>
          <a:r>
            <a:rPr lang="zh-TW" altLang="en-US" dirty="0">
              <a:latin typeface="標楷體" panose="03000509000000000000" pitchFamily="65" charset="-120"/>
              <a:ea typeface="標楷體" panose="03000509000000000000" pitchFamily="65" charset="-120"/>
            </a:rPr>
            <a:t>應檢附身份證明文件影本。</a:t>
          </a:r>
        </a:p>
      </dgm:t>
    </dgm:pt>
    <dgm:pt modelId="{C6AB1101-7E6B-4A9F-ADD1-8EDBF103495D}" type="parTrans" cxnId="{3C2035F6-5D5F-41F7-8651-8343BB52604A}">
      <dgm:prSet/>
      <dgm:spPr/>
      <dgm:t>
        <a:bodyPr/>
        <a:lstStyle/>
        <a:p>
          <a:endParaRPr lang="zh-TW" altLang="en-US"/>
        </a:p>
      </dgm:t>
    </dgm:pt>
    <dgm:pt modelId="{8B293C16-D9EF-415E-9846-3D02105037C4}" type="sibTrans" cxnId="{3C2035F6-5D5F-41F7-8651-8343BB52604A}">
      <dgm:prSet/>
      <dgm:spPr/>
      <dgm:t>
        <a:bodyPr/>
        <a:lstStyle/>
        <a:p>
          <a:endParaRPr lang="zh-TW" altLang="en-US"/>
        </a:p>
      </dgm:t>
    </dgm:pt>
    <dgm:pt modelId="{F28D3451-EBD2-498E-A3F7-2099127DA0D3}">
      <dgm:prSet phldrT="[文字]"/>
      <dgm:spPr/>
      <dgm:t>
        <a:bodyPr/>
        <a:lstStyle/>
        <a:p>
          <a:r>
            <a:rPr lang="zh-TW" altLang="en-US" dirty="0">
              <a:latin typeface="標楷體" panose="03000509000000000000" pitchFamily="65" charset="-120"/>
              <a:ea typeface="標楷體" panose="03000509000000000000" pitchFamily="65" charset="-120"/>
            </a:rPr>
            <a:t>併同登記申請案件送件時，免附身份證明文件影本。</a:t>
          </a:r>
        </a:p>
      </dgm:t>
    </dgm:pt>
    <dgm:pt modelId="{C533AAA3-A146-4ADE-A654-44FFEBD2D1A5}" type="parTrans" cxnId="{77EA7323-88E5-45FB-B83F-7C75B2319CAD}">
      <dgm:prSet/>
      <dgm:spPr/>
      <dgm:t>
        <a:bodyPr/>
        <a:lstStyle/>
        <a:p>
          <a:endParaRPr lang="zh-TW" altLang="en-US"/>
        </a:p>
      </dgm:t>
    </dgm:pt>
    <dgm:pt modelId="{E2A40557-6929-48BF-B14C-D878C68D7EC3}" type="sibTrans" cxnId="{77EA7323-88E5-45FB-B83F-7C75B2319CAD}">
      <dgm:prSet/>
      <dgm:spPr/>
      <dgm:t>
        <a:bodyPr/>
        <a:lstStyle/>
        <a:p>
          <a:endParaRPr lang="zh-TW" altLang="en-US"/>
        </a:p>
      </dgm:t>
    </dgm:pt>
    <dgm:pt modelId="{76F031FE-7365-48D9-8738-9B5640C87E5D}" type="pres">
      <dgm:prSet presAssocID="{B9F55764-D59E-45DB-832C-491969F865FE}" presName="Name0" presStyleCnt="0">
        <dgm:presLayoutVars>
          <dgm:dir/>
          <dgm:animLvl val="lvl"/>
          <dgm:resizeHandles val="exact"/>
        </dgm:presLayoutVars>
      </dgm:prSet>
      <dgm:spPr/>
      <dgm:t>
        <a:bodyPr/>
        <a:lstStyle/>
        <a:p>
          <a:endParaRPr lang="zh-TW" altLang="en-US"/>
        </a:p>
      </dgm:t>
    </dgm:pt>
    <dgm:pt modelId="{FAFB7039-26D8-4943-84E9-E3C7A3DBF747}" type="pres">
      <dgm:prSet presAssocID="{09DF9653-03A8-463F-B473-7231D9C3B9FB}" presName="linNode" presStyleCnt="0"/>
      <dgm:spPr/>
    </dgm:pt>
    <dgm:pt modelId="{78667C0B-C0B5-4EAE-B4D0-DABE196A35C1}" type="pres">
      <dgm:prSet presAssocID="{09DF9653-03A8-463F-B473-7231D9C3B9FB}" presName="parentText" presStyleLbl="node1" presStyleIdx="0" presStyleCnt="2" custScaleX="76126">
        <dgm:presLayoutVars>
          <dgm:chMax val="1"/>
          <dgm:bulletEnabled val="1"/>
        </dgm:presLayoutVars>
      </dgm:prSet>
      <dgm:spPr/>
      <dgm:t>
        <a:bodyPr/>
        <a:lstStyle/>
        <a:p>
          <a:endParaRPr lang="zh-TW" altLang="en-US"/>
        </a:p>
      </dgm:t>
    </dgm:pt>
    <dgm:pt modelId="{90D6EE4A-DBC7-436A-A099-01CD0EF8F516}" type="pres">
      <dgm:prSet presAssocID="{09DF9653-03A8-463F-B473-7231D9C3B9FB}" presName="descendantText" presStyleLbl="alignAccFollowNode1" presStyleIdx="0" presStyleCnt="2" custScaleX="109296">
        <dgm:presLayoutVars>
          <dgm:bulletEnabled val="1"/>
        </dgm:presLayoutVars>
      </dgm:prSet>
      <dgm:spPr/>
      <dgm:t>
        <a:bodyPr/>
        <a:lstStyle/>
        <a:p>
          <a:endParaRPr lang="zh-TW" altLang="en-US"/>
        </a:p>
      </dgm:t>
    </dgm:pt>
    <dgm:pt modelId="{9C24307C-B1D5-4883-8005-CB4CE6831DE0}" type="pres">
      <dgm:prSet presAssocID="{73485BE3-69C2-4907-8061-8EA3D6F9880D}" presName="sp" presStyleCnt="0"/>
      <dgm:spPr/>
    </dgm:pt>
    <dgm:pt modelId="{FFA2531B-8193-475D-9FEA-AF9BDA573175}" type="pres">
      <dgm:prSet presAssocID="{A9ABB4CE-A151-489C-B7F8-74FBD425398C}" presName="linNode" presStyleCnt="0"/>
      <dgm:spPr/>
    </dgm:pt>
    <dgm:pt modelId="{05EEE694-C85B-47A0-9946-FBE110022102}" type="pres">
      <dgm:prSet presAssocID="{A9ABB4CE-A151-489C-B7F8-74FBD425398C}" presName="parentText" presStyleLbl="node1" presStyleIdx="1" presStyleCnt="2" custScaleX="77875">
        <dgm:presLayoutVars>
          <dgm:chMax val="1"/>
          <dgm:bulletEnabled val="1"/>
        </dgm:presLayoutVars>
      </dgm:prSet>
      <dgm:spPr/>
      <dgm:t>
        <a:bodyPr/>
        <a:lstStyle/>
        <a:p>
          <a:endParaRPr lang="zh-TW" altLang="en-US"/>
        </a:p>
      </dgm:t>
    </dgm:pt>
    <dgm:pt modelId="{AA5EB7C0-FDAB-4126-8F83-B44DFE0E6901}" type="pres">
      <dgm:prSet presAssocID="{A9ABB4CE-A151-489C-B7F8-74FBD425398C}" presName="descendantText" presStyleLbl="alignAccFollowNode1" presStyleIdx="1" presStyleCnt="2" custScaleX="107322">
        <dgm:presLayoutVars>
          <dgm:bulletEnabled val="1"/>
        </dgm:presLayoutVars>
      </dgm:prSet>
      <dgm:spPr/>
      <dgm:t>
        <a:bodyPr/>
        <a:lstStyle/>
        <a:p>
          <a:endParaRPr lang="zh-TW" altLang="en-US"/>
        </a:p>
      </dgm:t>
    </dgm:pt>
  </dgm:ptLst>
  <dgm:cxnLst>
    <dgm:cxn modelId="{2419828A-6B26-4E79-867D-5A6F4A4D735D}" type="presOf" srcId="{3E7C10C0-936C-4D94-8D59-D37219308C7D}" destId="{AA5EB7C0-FDAB-4126-8F83-B44DFE0E6901}" srcOrd="0" destOrd="0" presId="urn:microsoft.com/office/officeart/2005/8/layout/vList5"/>
    <dgm:cxn modelId="{DDC59E43-F753-452C-9F13-E5999521EB58}" srcId="{09DF9653-03A8-463F-B473-7231D9C3B9FB}" destId="{A5F9BB7A-C171-40BE-B802-E2FDD05F8382}" srcOrd="0" destOrd="0" parTransId="{BA42B2DC-2848-4156-BB05-45F6EB25A164}" sibTransId="{99FB7FEF-B3D2-4568-A7A5-348B52EA4625}"/>
    <dgm:cxn modelId="{E16B45BD-84FA-4847-A0E0-9BD852E5744E}" type="presOf" srcId="{09DF9653-03A8-463F-B473-7231D9C3B9FB}" destId="{78667C0B-C0B5-4EAE-B4D0-DABE196A35C1}" srcOrd="0" destOrd="0" presId="urn:microsoft.com/office/officeart/2005/8/layout/vList5"/>
    <dgm:cxn modelId="{69EAF7EA-2A50-4DEC-861E-F6F64282C101}" srcId="{B9F55764-D59E-45DB-832C-491969F865FE}" destId="{A9ABB4CE-A151-489C-B7F8-74FBD425398C}" srcOrd="1" destOrd="0" parTransId="{DA0AD53C-3188-4EE6-878C-0356DDCE7B8D}" sibTransId="{6807CD25-AD07-4CA9-9E0C-E93A47BBDE70}"/>
    <dgm:cxn modelId="{AE9BC273-8083-4BAB-84BD-BCD272C776AB}" type="presOf" srcId="{A9ABB4CE-A151-489C-B7F8-74FBD425398C}" destId="{05EEE694-C85B-47A0-9946-FBE110022102}" srcOrd="0" destOrd="0" presId="urn:microsoft.com/office/officeart/2005/8/layout/vList5"/>
    <dgm:cxn modelId="{2BEDCA9A-6341-4E5E-AEAC-FD4DA9EEAA6A}" srcId="{B9F55764-D59E-45DB-832C-491969F865FE}" destId="{09DF9653-03A8-463F-B473-7231D9C3B9FB}" srcOrd="0" destOrd="0" parTransId="{74DC71AA-D059-43F4-937A-93739FFCD651}" sibTransId="{73485BE3-69C2-4907-8061-8EA3D6F9880D}"/>
    <dgm:cxn modelId="{919A4B17-20FE-4109-BA63-3E09096806E5}" type="presOf" srcId="{B9F55764-D59E-45DB-832C-491969F865FE}" destId="{76F031FE-7365-48D9-8738-9B5640C87E5D}" srcOrd="0" destOrd="0" presId="urn:microsoft.com/office/officeart/2005/8/layout/vList5"/>
    <dgm:cxn modelId="{3C2035F6-5D5F-41F7-8651-8343BB52604A}" srcId="{A9ABB4CE-A151-489C-B7F8-74FBD425398C}" destId="{3E7C10C0-936C-4D94-8D59-D37219308C7D}" srcOrd="0" destOrd="0" parTransId="{C6AB1101-7E6B-4A9F-ADD1-8EDBF103495D}" sibTransId="{8B293C16-D9EF-415E-9846-3D02105037C4}"/>
    <dgm:cxn modelId="{46B06B9A-5BF2-4D49-A92E-1EEE496EE59D}" type="presOf" srcId="{F28D3451-EBD2-498E-A3F7-2099127DA0D3}" destId="{90D6EE4A-DBC7-436A-A099-01CD0EF8F516}" srcOrd="0" destOrd="2" presId="urn:microsoft.com/office/officeart/2005/8/layout/vList5"/>
    <dgm:cxn modelId="{77EA7323-88E5-45FB-B83F-7C75B2319CAD}" srcId="{09DF9653-03A8-463F-B473-7231D9C3B9FB}" destId="{F28D3451-EBD2-498E-A3F7-2099127DA0D3}" srcOrd="2" destOrd="0" parTransId="{C533AAA3-A146-4ADE-A654-44FFEBD2D1A5}" sibTransId="{E2A40557-6929-48BF-B14C-D878C68D7EC3}"/>
    <dgm:cxn modelId="{4170D080-F99B-4EBB-AF8F-1666907551FB}" type="presOf" srcId="{5FAA2F58-1740-4285-A674-99C03D40B214}" destId="{90D6EE4A-DBC7-436A-A099-01CD0EF8F516}" srcOrd="0" destOrd="1" presId="urn:microsoft.com/office/officeart/2005/8/layout/vList5"/>
    <dgm:cxn modelId="{B9443771-441F-4BE9-9C48-CF4FF6186882}" srcId="{09DF9653-03A8-463F-B473-7231D9C3B9FB}" destId="{5FAA2F58-1740-4285-A674-99C03D40B214}" srcOrd="1" destOrd="0" parTransId="{C190081F-DB85-4584-841E-DFB31D2E155C}" sibTransId="{1DE62E9D-7A04-4F94-A91A-63D33143CF35}"/>
    <dgm:cxn modelId="{51B78D12-C468-42E6-983A-E9A65941398F}" type="presOf" srcId="{A5F9BB7A-C171-40BE-B802-E2FDD05F8382}" destId="{90D6EE4A-DBC7-436A-A099-01CD0EF8F516}" srcOrd="0" destOrd="0" presId="urn:microsoft.com/office/officeart/2005/8/layout/vList5"/>
    <dgm:cxn modelId="{B76BC683-0D8B-4DD1-8BC7-F8AE1F70DDCA}" type="presParOf" srcId="{76F031FE-7365-48D9-8738-9B5640C87E5D}" destId="{FAFB7039-26D8-4943-84E9-E3C7A3DBF747}" srcOrd="0" destOrd="0" presId="urn:microsoft.com/office/officeart/2005/8/layout/vList5"/>
    <dgm:cxn modelId="{7ABB5561-C624-4DCB-A270-D96798E1962F}" type="presParOf" srcId="{FAFB7039-26D8-4943-84E9-E3C7A3DBF747}" destId="{78667C0B-C0B5-4EAE-B4D0-DABE196A35C1}" srcOrd="0" destOrd="0" presId="urn:microsoft.com/office/officeart/2005/8/layout/vList5"/>
    <dgm:cxn modelId="{98088D43-0716-4B90-BFEC-61E6B63132AD}" type="presParOf" srcId="{FAFB7039-26D8-4943-84E9-E3C7A3DBF747}" destId="{90D6EE4A-DBC7-436A-A099-01CD0EF8F516}" srcOrd="1" destOrd="0" presId="urn:microsoft.com/office/officeart/2005/8/layout/vList5"/>
    <dgm:cxn modelId="{F96E6E08-EC99-4561-8484-A2EC3964E8CA}" type="presParOf" srcId="{76F031FE-7365-48D9-8738-9B5640C87E5D}" destId="{9C24307C-B1D5-4883-8005-CB4CE6831DE0}" srcOrd="1" destOrd="0" presId="urn:microsoft.com/office/officeart/2005/8/layout/vList5"/>
    <dgm:cxn modelId="{9E23A6B0-1A7B-465A-8788-0C159B912F40}" type="presParOf" srcId="{76F031FE-7365-48D9-8738-9B5640C87E5D}" destId="{FFA2531B-8193-475D-9FEA-AF9BDA573175}" srcOrd="2" destOrd="0" presId="urn:microsoft.com/office/officeart/2005/8/layout/vList5"/>
    <dgm:cxn modelId="{AC0F6D39-A220-4FD6-9463-23041E5DB980}" type="presParOf" srcId="{FFA2531B-8193-475D-9FEA-AF9BDA573175}" destId="{05EEE694-C85B-47A0-9946-FBE110022102}" srcOrd="0" destOrd="0" presId="urn:microsoft.com/office/officeart/2005/8/layout/vList5"/>
    <dgm:cxn modelId="{65CF70A4-38FE-46C8-BBB7-94E5127338D8}" type="presParOf" srcId="{FFA2531B-8193-475D-9FEA-AF9BDA573175}" destId="{AA5EB7C0-FDAB-4126-8F83-B44DFE0E690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55764-D59E-45DB-832C-491969F865F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09DF9653-03A8-463F-B473-7231D9C3B9FB}">
      <dgm:prSet phldrT="[文字]" custT="1"/>
      <dgm:spPr/>
      <dgm:t>
        <a:bodyPr/>
        <a:lstStyle/>
        <a:p>
          <a:r>
            <a:rPr lang="en-US" altLang="zh-TW" sz="3000" dirty="0">
              <a:latin typeface="標楷體" panose="03000509000000000000" pitchFamily="65" charset="-120"/>
              <a:ea typeface="標楷體" panose="03000509000000000000" pitchFamily="65" charset="-120"/>
            </a:rPr>
            <a:t>A2</a:t>
          </a:r>
          <a:r>
            <a:rPr lang="zh-TW" altLang="en-US" sz="3000" dirty="0">
              <a:latin typeface="標楷體" panose="03000509000000000000" pitchFamily="65" charset="-120"/>
              <a:ea typeface="標楷體" panose="03000509000000000000" pitchFamily="65" charset="-120"/>
            </a:rPr>
            <a:t>案件</a:t>
          </a:r>
        </a:p>
      </dgm:t>
    </dgm:pt>
    <dgm:pt modelId="{74DC71AA-D059-43F4-937A-93739FFCD651}" type="parTrans" cxnId="{2BEDCA9A-6341-4E5E-AEAC-FD4DA9EEAA6A}">
      <dgm:prSet/>
      <dgm:spPr/>
      <dgm:t>
        <a:bodyPr/>
        <a:lstStyle/>
        <a:p>
          <a:endParaRPr lang="zh-TW" altLang="en-US"/>
        </a:p>
      </dgm:t>
    </dgm:pt>
    <dgm:pt modelId="{73485BE3-69C2-4907-8061-8EA3D6F9880D}" type="sibTrans" cxnId="{2BEDCA9A-6341-4E5E-AEAC-FD4DA9EEAA6A}">
      <dgm:prSet/>
      <dgm:spPr/>
      <dgm:t>
        <a:bodyPr/>
        <a:lstStyle/>
        <a:p>
          <a:endParaRPr lang="zh-TW" altLang="en-US"/>
        </a:p>
      </dgm:t>
    </dgm:pt>
    <dgm:pt modelId="{A5F9BB7A-C171-40BE-B802-E2FDD05F8382}">
      <dgm:prSet phldrT="[文字]"/>
      <dgm:spPr/>
      <dgm:t>
        <a:bodyPr/>
        <a:lstStyle/>
        <a:p>
          <a:r>
            <a:rPr lang="zh-TW" altLang="en-US" dirty="0">
              <a:latin typeface="標楷體" panose="03000509000000000000" pitchFamily="65" charset="-120"/>
              <a:ea typeface="標楷體" panose="03000509000000000000" pitchFamily="65" charset="-120"/>
            </a:rPr>
            <a:t>登記申請書加蓋「已申報（</a:t>
          </a:r>
          <a:r>
            <a:rPr lang="en-US" altLang="en-US" dirty="0">
              <a:latin typeface="標楷體" panose="03000509000000000000" pitchFamily="65" charset="-120"/>
              <a:ea typeface="標楷體" panose="03000509000000000000" pitchFamily="65" charset="-120"/>
            </a:rPr>
            <a:t>A2</a:t>
          </a:r>
          <a:r>
            <a:rPr lang="zh-TW" altLang="en-US" dirty="0">
              <a:latin typeface="標楷體" panose="03000509000000000000" pitchFamily="65" charset="-120"/>
              <a:ea typeface="標楷體" panose="03000509000000000000" pitchFamily="65" charset="-120"/>
            </a:rPr>
            <a:t>）」章戳，並將登記案件交還送件人送至收件櫃台辦理收件。</a:t>
          </a:r>
        </a:p>
      </dgm:t>
    </dgm:pt>
    <dgm:pt modelId="{BA42B2DC-2848-4156-BB05-45F6EB25A164}" type="parTrans" cxnId="{DDC59E43-F753-452C-9F13-E5999521EB58}">
      <dgm:prSet/>
      <dgm:spPr/>
      <dgm:t>
        <a:bodyPr/>
        <a:lstStyle/>
        <a:p>
          <a:endParaRPr lang="zh-TW" altLang="en-US"/>
        </a:p>
      </dgm:t>
    </dgm:pt>
    <dgm:pt modelId="{99FB7FEF-B3D2-4568-A7A5-348B52EA4625}" type="sibTrans" cxnId="{DDC59E43-F753-452C-9F13-E5999521EB58}">
      <dgm:prSet/>
      <dgm:spPr/>
      <dgm:t>
        <a:bodyPr/>
        <a:lstStyle/>
        <a:p>
          <a:endParaRPr lang="zh-TW" altLang="en-US"/>
        </a:p>
      </dgm:t>
    </dgm:pt>
    <dgm:pt modelId="{A9ABB4CE-A151-489C-B7F8-74FBD425398C}">
      <dgm:prSet phldrT="[文字]" custT="1"/>
      <dgm:spPr/>
      <dgm:t>
        <a:bodyPr/>
        <a:lstStyle/>
        <a:p>
          <a:r>
            <a:rPr lang="en-US" altLang="zh-TW" sz="3000" dirty="0">
              <a:latin typeface="標楷體" panose="03000509000000000000" pitchFamily="65" charset="-120"/>
              <a:ea typeface="標楷體" panose="03000509000000000000" pitchFamily="65" charset="-120"/>
            </a:rPr>
            <a:t>A3</a:t>
          </a:r>
          <a:r>
            <a:rPr lang="zh-TW" altLang="en-US" sz="3000" dirty="0">
              <a:latin typeface="標楷體" panose="03000509000000000000" pitchFamily="65" charset="-120"/>
              <a:ea typeface="標楷體" panose="03000509000000000000" pitchFamily="65" charset="-120"/>
            </a:rPr>
            <a:t>案件</a:t>
          </a:r>
        </a:p>
      </dgm:t>
    </dgm:pt>
    <dgm:pt modelId="{DA0AD53C-3188-4EE6-878C-0356DDCE7B8D}" type="parTrans" cxnId="{69EAF7EA-2A50-4DEC-861E-F6F64282C101}">
      <dgm:prSet/>
      <dgm:spPr/>
      <dgm:t>
        <a:bodyPr/>
        <a:lstStyle/>
        <a:p>
          <a:endParaRPr lang="zh-TW" altLang="en-US"/>
        </a:p>
      </dgm:t>
    </dgm:pt>
    <dgm:pt modelId="{6807CD25-AD07-4CA9-9E0C-E93A47BBDE70}" type="sibTrans" cxnId="{69EAF7EA-2A50-4DEC-861E-F6F64282C101}">
      <dgm:prSet/>
      <dgm:spPr/>
      <dgm:t>
        <a:bodyPr/>
        <a:lstStyle/>
        <a:p>
          <a:endParaRPr lang="zh-TW" altLang="en-US"/>
        </a:p>
      </dgm:t>
    </dgm:pt>
    <dgm:pt modelId="{3E7C10C0-936C-4D94-8D59-D37219308C7D}">
      <dgm:prSet phldrT="[文字]"/>
      <dgm:spPr/>
      <dgm:t>
        <a:bodyPr/>
        <a:lstStyle/>
        <a:p>
          <a:r>
            <a:rPr lang="zh-TW" altLang="en-US" dirty="0">
              <a:latin typeface="標楷體" panose="03000509000000000000" pitchFamily="65" charset="-120"/>
              <a:ea typeface="標楷體" panose="03000509000000000000" pitchFamily="65" charset="-120"/>
            </a:rPr>
            <a:t>登記申請書加蓋「已申報（</a:t>
          </a:r>
          <a:r>
            <a:rPr lang="en-US" altLang="en-US" dirty="0">
              <a:latin typeface="標楷體" panose="03000509000000000000" pitchFamily="65" charset="-120"/>
              <a:ea typeface="標楷體" panose="03000509000000000000" pitchFamily="65" charset="-120"/>
            </a:rPr>
            <a:t>A3</a:t>
          </a:r>
          <a:r>
            <a:rPr lang="zh-TW" altLang="en-US" dirty="0">
              <a:latin typeface="標楷體" panose="03000509000000000000" pitchFamily="65" charset="-120"/>
              <a:ea typeface="標楷體" panose="03000509000000000000" pitchFamily="65" charset="-120"/>
            </a:rPr>
            <a:t>）」章戳，並將登記案件交還送件人送至收件櫃台辦理收件。</a:t>
          </a:r>
        </a:p>
      </dgm:t>
    </dgm:pt>
    <dgm:pt modelId="{C6AB1101-7E6B-4A9F-ADD1-8EDBF103495D}" type="parTrans" cxnId="{3C2035F6-5D5F-41F7-8651-8343BB52604A}">
      <dgm:prSet/>
      <dgm:spPr/>
      <dgm:t>
        <a:bodyPr/>
        <a:lstStyle/>
        <a:p>
          <a:endParaRPr lang="zh-TW" altLang="en-US"/>
        </a:p>
      </dgm:t>
    </dgm:pt>
    <dgm:pt modelId="{8B293C16-D9EF-415E-9846-3D02105037C4}" type="sibTrans" cxnId="{3C2035F6-5D5F-41F7-8651-8343BB52604A}">
      <dgm:prSet/>
      <dgm:spPr/>
      <dgm:t>
        <a:bodyPr/>
        <a:lstStyle/>
        <a:p>
          <a:endParaRPr lang="zh-TW" altLang="en-US"/>
        </a:p>
      </dgm:t>
    </dgm:pt>
    <dgm:pt modelId="{1F2FAE2E-60D9-409B-8ECE-979A0AAB86AF}">
      <dgm:prSet phldrT="[文字]"/>
      <dgm:spPr/>
      <dgm:t>
        <a:bodyPr/>
        <a:lstStyle/>
        <a:p>
          <a:r>
            <a:rPr lang="zh-TW" altLang="en-US" dirty="0">
              <a:latin typeface="標楷體" panose="03000509000000000000" pitchFamily="65" charset="-120"/>
              <a:ea typeface="標楷體" panose="03000509000000000000" pitchFamily="65" charset="-120"/>
            </a:rPr>
            <a:t>地政線上申辦系統中取得申報書序號，並貼於申報書上。</a:t>
          </a:r>
        </a:p>
      </dgm:t>
    </dgm:pt>
    <dgm:pt modelId="{8C74B7B8-5A26-487C-B041-AB3722649D4B}" type="parTrans" cxnId="{4CAC2DCA-F592-465F-8126-2AF52E7ED41F}">
      <dgm:prSet/>
      <dgm:spPr/>
      <dgm:t>
        <a:bodyPr/>
        <a:lstStyle/>
        <a:p>
          <a:endParaRPr lang="zh-TW" altLang="en-US"/>
        </a:p>
      </dgm:t>
    </dgm:pt>
    <dgm:pt modelId="{F657C512-BA74-43CB-83DF-911FAA0DB920}" type="sibTrans" cxnId="{4CAC2DCA-F592-465F-8126-2AF52E7ED41F}">
      <dgm:prSet/>
      <dgm:spPr/>
      <dgm:t>
        <a:bodyPr/>
        <a:lstStyle/>
        <a:p>
          <a:endParaRPr lang="zh-TW" altLang="en-US"/>
        </a:p>
      </dgm:t>
    </dgm:pt>
    <dgm:pt modelId="{76F031FE-7365-48D9-8738-9B5640C87E5D}" type="pres">
      <dgm:prSet presAssocID="{B9F55764-D59E-45DB-832C-491969F865FE}" presName="Name0" presStyleCnt="0">
        <dgm:presLayoutVars>
          <dgm:dir/>
          <dgm:animLvl val="lvl"/>
          <dgm:resizeHandles val="exact"/>
        </dgm:presLayoutVars>
      </dgm:prSet>
      <dgm:spPr/>
      <dgm:t>
        <a:bodyPr/>
        <a:lstStyle/>
        <a:p>
          <a:endParaRPr lang="zh-TW" altLang="en-US"/>
        </a:p>
      </dgm:t>
    </dgm:pt>
    <dgm:pt modelId="{FAFB7039-26D8-4943-84E9-E3C7A3DBF747}" type="pres">
      <dgm:prSet presAssocID="{09DF9653-03A8-463F-B473-7231D9C3B9FB}" presName="linNode" presStyleCnt="0"/>
      <dgm:spPr/>
    </dgm:pt>
    <dgm:pt modelId="{78667C0B-C0B5-4EAE-B4D0-DABE196A35C1}" type="pres">
      <dgm:prSet presAssocID="{09DF9653-03A8-463F-B473-7231D9C3B9FB}" presName="parentText" presStyleLbl="node1" presStyleIdx="0" presStyleCnt="2" custScaleX="76126">
        <dgm:presLayoutVars>
          <dgm:chMax val="1"/>
          <dgm:bulletEnabled val="1"/>
        </dgm:presLayoutVars>
      </dgm:prSet>
      <dgm:spPr/>
      <dgm:t>
        <a:bodyPr/>
        <a:lstStyle/>
        <a:p>
          <a:endParaRPr lang="zh-TW" altLang="en-US"/>
        </a:p>
      </dgm:t>
    </dgm:pt>
    <dgm:pt modelId="{90D6EE4A-DBC7-436A-A099-01CD0EF8F516}" type="pres">
      <dgm:prSet presAssocID="{09DF9653-03A8-463F-B473-7231D9C3B9FB}" presName="descendantText" presStyleLbl="alignAccFollowNode1" presStyleIdx="0" presStyleCnt="2" custScaleX="109296">
        <dgm:presLayoutVars>
          <dgm:bulletEnabled val="1"/>
        </dgm:presLayoutVars>
      </dgm:prSet>
      <dgm:spPr/>
      <dgm:t>
        <a:bodyPr/>
        <a:lstStyle/>
        <a:p>
          <a:endParaRPr lang="zh-TW" altLang="en-US"/>
        </a:p>
      </dgm:t>
    </dgm:pt>
    <dgm:pt modelId="{9C24307C-B1D5-4883-8005-CB4CE6831DE0}" type="pres">
      <dgm:prSet presAssocID="{73485BE3-69C2-4907-8061-8EA3D6F9880D}" presName="sp" presStyleCnt="0"/>
      <dgm:spPr/>
    </dgm:pt>
    <dgm:pt modelId="{FFA2531B-8193-475D-9FEA-AF9BDA573175}" type="pres">
      <dgm:prSet presAssocID="{A9ABB4CE-A151-489C-B7F8-74FBD425398C}" presName="linNode" presStyleCnt="0"/>
      <dgm:spPr/>
    </dgm:pt>
    <dgm:pt modelId="{05EEE694-C85B-47A0-9946-FBE110022102}" type="pres">
      <dgm:prSet presAssocID="{A9ABB4CE-A151-489C-B7F8-74FBD425398C}" presName="parentText" presStyleLbl="node1" presStyleIdx="1" presStyleCnt="2" custScaleX="77875">
        <dgm:presLayoutVars>
          <dgm:chMax val="1"/>
          <dgm:bulletEnabled val="1"/>
        </dgm:presLayoutVars>
      </dgm:prSet>
      <dgm:spPr/>
      <dgm:t>
        <a:bodyPr/>
        <a:lstStyle/>
        <a:p>
          <a:endParaRPr lang="zh-TW" altLang="en-US"/>
        </a:p>
      </dgm:t>
    </dgm:pt>
    <dgm:pt modelId="{AA5EB7C0-FDAB-4126-8F83-B44DFE0E6901}" type="pres">
      <dgm:prSet presAssocID="{A9ABB4CE-A151-489C-B7F8-74FBD425398C}" presName="descendantText" presStyleLbl="alignAccFollowNode1" presStyleIdx="1" presStyleCnt="2" custScaleX="107322">
        <dgm:presLayoutVars>
          <dgm:bulletEnabled val="1"/>
        </dgm:presLayoutVars>
      </dgm:prSet>
      <dgm:spPr/>
      <dgm:t>
        <a:bodyPr/>
        <a:lstStyle/>
        <a:p>
          <a:endParaRPr lang="zh-TW" altLang="en-US"/>
        </a:p>
      </dgm:t>
    </dgm:pt>
  </dgm:ptLst>
  <dgm:cxnLst>
    <dgm:cxn modelId="{2419828A-6B26-4E79-867D-5A6F4A4D735D}" type="presOf" srcId="{3E7C10C0-936C-4D94-8D59-D37219308C7D}" destId="{AA5EB7C0-FDAB-4126-8F83-B44DFE0E6901}" srcOrd="0" destOrd="1" presId="urn:microsoft.com/office/officeart/2005/8/layout/vList5"/>
    <dgm:cxn modelId="{DDC59E43-F753-452C-9F13-E5999521EB58}" srcId="{09DF9653-03A8-463F-B473-7231D9C3B9FB}" destId="{A5F9BB7A-C171-40BE-B802-E2FDD05F8382}" srcOrd="0" destOrd="0" parTransId="{BA42B2DC-2848-4156-BB05-45F6EB25A164}" sibTransId="{99FB7FEF-B3D2-4568-A7A5-348B52EA4625}"/>
    <dgm:cxn modelId="{4CAC2DCA-F592-465F-8126-2AF52E7ED41F}" srcId="{A9ABB4CE-A151-489C-B7F8-74FBD425398C}" destId="{1F2FAE2E-60D9-409B-8ECE-979A0AAB86AF}" srcOrd="0" destOrd="0" parTransId="{8C74B7B8-5A26-487C-B041-AB3722649D4B}" sibTransId="{F657C512-BA74-43CB-83DF-911FAA0DB920}"/>
    <dgm:cxn modelId="{E16B45BD-84FA-4847-A0E0-9BD852E5744E}" type="presOf" srcId="{09DF9653-03A8-463F-B473-7231D9C3B9FB}" destId="{78667C0B-C0B5-4EAE-B4D0-DABE196A35C1}" srcOrd="0" destOrd="0" presId="urn:microsoft.com/office/officeart/2005/8/layout/vList5"/>
    <dgm:cxn modelId="{AE9BC273-8083-4BAB-84BD-BCD272C776AB}" type="presOf" srcId="{A9ABB4CE-A151-489C-B7F8-74FBD425398C}" destId="{05EEE694-C85B-47A0-9946-FBE110022102}" srcOrd="0" destOrd="0" presId="urn:microsoft.com/office/officeart/2005/8/layout/vList5"/>
    <dgm:cxn modelId="{69EAF7EA-2A50-4DEC-861E-F6F64282C101}" srcId="{B9F55764-D59E-45DB-832C-491969F865FE}" destId="{A9ABB4CE-A151-489C-B7F8-74FBD425398C}" srcOrd="1" destOrd="0" parTransId="{DA0AD53C-3188-4EE6-878C-0356DDCE7B8D}" sibTransId="{6807CD25-AD07-4CA9-9E0C-E93A47BBDE70}"/>
    <dgm:cxn modelId="{2BEDCA9A-6341-4E5E-AEAC-FD4DA9EEAA6A}" srcId="{B9F55764-D59E-45DB-832C-491969F865FE}" destId="{09DF9653-03A8-463F-B473-7231D9C3B9FB}" srcOrd="0" destOrd="0" parTransId="{74DC71AA-D059-43F4-937A-93739FFCD651}" sibTransId="{73485BE3-69C2-4907-8061-8EA3D6F9880D}"/>
    <dgm:cxn modelId="{919A4B17-20FE-4109-BA63-3E09096806E5}" type="presOf" srcId="{B9F55764-D59E-45DB-832C-491969F865FE}" destId="{76F031FE-7365-48D9-8738-9B5640C87E5D}" srcOrd="0" destOrd="0" presId="urn:microsoft.com/office/officeart/2005/8/layout/vList5"/>
    <dgm:cxn modelId="{3C2035F6-5D5F-41F7-8651-8343BB52604A}" srcId="{A9ABB4CE-A151-489C-B7F8-74FBD425398C}" destId="{3E7C10C0-936C-4D94-8D59-D37219308C7D}" srcOrd="1" destOrd="0" parTransId="{C6AB1101-7E6B-4A9F-ADD1-8EDBF103495D}" sibTransId="{8B293C16-D9EF-415E-9846-3D02105037C4}"/>
    <dgm:cxn modelId="{A21044DC-D25A-40F4-AC38-76553F51F144}" type="presOf" srcId="{1F2FAE2E-60D9-409B-8ECE-979A0AAB86AF}" destId="{AA5EB7C0-FDAB-4126-8F83-B44DFE0E6901}" srcOrd="0" destOrd="0" presId="urn:microsoft.com/office/officeart/2005/8/layout/vList5"/>
    <dgm:cxn modelId="{51B78D12-C468-42E6-983A-E9A65941398F}" type="presOf" srcId="{A5F9BB7A-C171-40BE-B802-E2FDD05F8382}" destId="{90D6EE4A-DBC7-436A-A099-01CD0EF8F516}" srcOrd="0" destOrd="0" presId="urn:microsoft.com/office/officeart/2005/8/layout/vList5"/>
    <dgm:cxn modelId="{B76BC683-0D8B-4DD1-8BC7-F8AE1F70DDCA}" type="presParOf" srcId="{76F031FE-7365-48D9-8738-9B5640C87E5D}" destId="{FAFB7039-26D8-4943-84E9-E3C7A3DBF747}" srcOrd="0" destOrd="0" presId="urn:microsoft.com/office/officeart/2005/8/layout/vList5"/>
    <dgm:cxn modelId="{7ABB5561-C624-4DCB-A270-D96798E1962F}" type="presParOf" srcId="{FAFB7039-26D8-4943-84E9-E3C7A3DBF747}" destId="{78667C0B-C0B5-4EAE-B4D0-DABE196A35C1}" srcOrd="0" destOrd="0" presId="urn:microsoft.com/office/officeart/2005/8/layout/vList5"/>
    <dgm:cxn modelId="{98088D43-0716-4B90-BFEC-61E6B63132AD}" type="presParOf" srcId="{FAFB7039-26D8-4943-84E9-E3C7A3DBF747}" destId="{90D6EE4A-DBC7-436A-A099-01CD0EF8F516}" srcOrd="1" destOrd="0" presId="urn:microsoft.com/office/officeart/2005/8/layout/vList5"/>
    <dgm:cxn modelId="{F96E6E08-EC99-4561-8484-A2EC3964E8CA}" type="presParOf" srcId="{76F031FE-7365-48D9-8738-9B5640C87E5D}" destId="{9C24307C-B1D5-4883-8005-CB4CE6831DE0}" srcOrd="1" destOrd="0" presId="urn:microsoft.com/office/officeart/2005/8/layout/vList5"/>
    <dgm:cxn modelId="{9E23A6B0-1A7B-465A-8788-0C159B912F40}" type="presParOf" srcId="{76F031FE-7365-48D9-8738-9B5640C87E5D}" destId="{FFA2531B-8193-475D-9FEA-AF9BDA573175}" srcOrd="2" destOrd="0" presId="urn:microsoft.com/office/officeart/2005/8/layout/vList5"/>
    <dgm:cxn modelId="{AC0F6D39-A220-4FD6-9463-23041E5DB980}" type="presParOf" srcId="{FFA2531B-8193-475D-9FEA-AF9BDA573175}" destId="{05EEE694-C85B-47A0-9946-FBE110022102}" srcOrd="0" destOrd="0" presId="urn:microsoft.com/office/officeart/2005/8/layout/vList5"/>
    <dgm:cxn modelId="{65CF70A4-38FE-46C8-BBB7-94E5127338D8}" type="presParOf" srcId="{FFA2531B-8193-475D-9FEA-AF9BDA573175}" destId="{AA5EB7C0-FDAB-4126-8F83-B44DFE0E690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A39A3-56FD-439B-8781-B41D09007783}" type="doc">
      <dgm:prSet loTypeId="urn:microsoft.com/office/officeart/2005/8/layout/process5" loCatId="process" qsTypeId="urn:microsoft.com/office/officeart/2005/8/quickstyle/simple1" qsCatId="simple" csTypeId="urn:microsoft.com/office/officeart/2005/8/colors/colorful1#2" csCatId="colorful" phldr="1"/>
      <dgm:spPr/>
    </dgm:pt>
    <dgm:pt modelId="{121D407B-9430-45EA-B0AB-7669C754B0CB}">
      <dgm:prSet phldrT="[文字]"/>
      <dgm:spPr/>
      <dgm:t>
        <a:bodyPr/>
        <a:lstStyle/>
        <a:p>
          <a:r>
            <a:rPr lang="zh-TW" altLang="en-US" dirty="0">
              <a:latin typeface="標楷體" panose="03000509000000000000" pitchFamily="65" charset="-120"/>
              <a:ea typeface="標楷體" panose="03000509000000000000" pitchFamily="65" charset="-120"/>
            </a:rPr>
            <a:t>確認身份</a:t>
          </a:r>
        </a:p>
      </dgm:t>
    </dgm:pt>
    <dgm:pt modelId="{E0866840-1DC4-455B-A284-25EEE12EAE36}" type="parTrans" cxnId="{891A6F1D-3DD7-4B57-8054-2F8D66C14AB9}">
      <dgm:prSet/>
      <dgm:spPr/>
      <dgm:t>
        <a:bodyPr/>
        <a:lstStyle/>
        <a:p>
          <a:endParaRPr lang="zh-TW" altLang="en-US"/>
        </a:p>
      </dgm:t>
    </dgm:pt>
    <dgm:pt modelId="{4D65C0BF-5279-468A-A8DF-93C3569C86FC}" type="sibTrans" cxnId="{891A6F1D-3DD7-4B57-8054-2F8D66C14AB9}">
      <dgm:prSet/>
      <dgm:spPr/>
      <dgm:t>
        <a:bodyPr/>
        <a:lstStyle/>
        <a:p>
          <a:endParaRPr lang="zh-TW" altLang="en-US"/>
        </a:p>
      </dgm:t>
    </dgm:pt>
    <dgm:pt modelId="{D9C1A734-4415-4B70-B44C-5E4324B8AEBF}">
      <dgm:prSet phldrT="[文字]"/>
      <dgm:spPr/>
      <dgm:t>
        <a:bodyPr/>
        <a:lstStyle/>
        <a:p>
          <a:r>
            <a:rPr lang="zh-TW" altLang="en-US" dirty="0">
              <a:latin typeface="標楷體" panose="03000509000000000000" pitchFamily="65" charset="-120"/>
              <a:ea typeface="標楷體" panose="03000509000000000000" pitchFamily="65" charset="-120"/>
            </a:rPr>
            <a:t>地政線上申辦系統取得申報書序號</a:t>
          </a:r>
        </a:p>
      </dgm:t>
    </dgm:pt>
    <dgm:pt modelId="{29DC9E17-E0E3-4156-A2DB-D506EF803732}" type="parTrans" cxnId="{60BF4D8D-AF8B-493A-A3F6-E927E3D71D2E}">
      <dgm:prSet/>
      <dgm:spPr/>
      <dgm:t>
        <a:bodyPr/>
        <a:lstStyle/>
        <a:p>
          <a:endParaRPr lang="zh-TW" altLang="en-US"/>
        </a:p>
      </dgm:t>
    </dgm:pt>
    <dgm:pt modelId="{7376CA35-9555-4F60-BD44-8F64770A079B}" type="sibTrans" cxnId="{60BF4D8D-AF8B-493A-A3F6-E927E3D71D2E}">
      <dgm:prSet/>
      <dgm:spPr/>
      <dgm:t>
        <a:bodyPr/>
        <a:lstStyle/>
        <a:p>
          <a:endParaRPr lang="zh-TW" altLang="en-US"/>
        </a:p>
      </dgm:t>
    </dgm:pt>
    <dgm:pt modelId="{7C391965-8255-446A-A26C-47B4F1D329CF}">
      <dgm:prSet phldrT="[文字]"/>
      <dgm:spPr/>
      <dgm:t>
        <a:bodyPr/>
        <a:lstStyle/>
        <a:p>
          <a:r>
            <a:rPr lang="zh-TW" altLang="en-US" dirty="0">
              <a:latin typeface="標楷體" panose="03000509000000000000" pitchFamily="65" charset="-120"/>
              <a:ea typeface="標楷體" panose="03000509000000000000" pitchFamily="65" charset="-120"/>
            </a:rPr>
            <a:t>資料併檔</a:t>
          </a:r>
        </a:p>
      </dgm:t>
    </dgm:pt>
    <dgm:pt modelId="{98C8EFE1-8C74-40A1-B8C4-FBF31DB4E50A}" type="parTrans" cxnId="{00E9D59E-C83C-4D91-AA28-75860F23935E}">
      <dgm:prSet/>
      <dgm:spPr/>
      <dgm:t>
        <a:bodyPr/>
        <a:lstStyle/>
        <a:p>
          <a:endParaRPr lang="zh-TW" altLang="en-US"/>
        </a:p>
      </dgm:t>
    </dgm:pt>
    <dgm:pt modelId="{C07CB261-BEA4-4BB5-8A63-4BF8825218C6}" type="sibTrans" cxnId="{00E9D59E-C83C-4D91-AA28-75860F23935E}">
      <dgm:prSet/>
      <dgm:spPr/>
      <dgm:t>
        <a:bodyPr/>
        <a:lstStyle/>
        <a:p>
          <a:endParaRPr lang="zh-TW" altLang="en-US"/>
        </a:p>
      </dgm:t>
    </dgm:pt>
    <dgm:pt modelId="{F9F77D19-1FD6-4DCD-9BD4-289FD2B46786}">
      <dgm:prSet phldrT="[文字]"/>
      <dgm:spPr/>
      <dgm:t>
        <a:bodyPr/>
        <a:lstStyle/>
        <a:p>
          <a:r>
            <a:rPr lang="zh-TW" altLang="en-US" dirty="0">
              <a:latin typeface="標楷體" panose="03000509000000000000" pitchFamily="65" charset="-120"/>
              <a:ea typeface="標楷體" panose="03000509000000000000" pitchFamily="65" charset="-120"/>
            </a:rPr>
            <a:t>整合系統</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案管系統內登打序報書號</a:t>
          </a:r>
        </a:p>
      </dgm:t>
    </dgm:pt>
    <dgm:pt modelId="{6164C13C-3989-478A-AF97-38606A685009}" type="parTrans" cxnId="{F568496B-3897-4F53-B2C5-89F008A033D3}">
      <dgm:prSet/>
      <dgm:spPr/>
      <dgm:t>
        <a:bodyPr/>
        <a:lstStyle/>
        <a:p>
          <a:endParaRPr lang="zh-TW" altLang="en-US"/>
        </a:p>
      </dgm:t>
    </dgm:pt>
    <dgm:pt modelId="{21E79EC4-53A8-40FC-963E-4F0A94A9F315}" type="sibTrans" cxnId="{F568496B-3897-4F53-B2C5-89F008A033D3}">
      <dgm:prSet/>
      <dgm:spPr/>
      <dgm:t>
        <a:bodyPr/>
        <a:lstStyle/>
        <a:p>
          <a:endParaRPr lang="zh-TW" altLang="en-US"/>
        </a:p>
      </dgm:t>
    </dgm:pt>
    <dgm:pt modelId="{BFD62C51-418F-4AF7-AE08-E82F3C6AB4D2}">
      <dgm:prSet phldrT="[文字]"/>
      <dgm:spPr/>
      <dgm:t>
        <a:bodyPr/>
        <a:lstStyle/>
        <a:p>
          <a:r>
            <a:rPr lang="zh-TW" altLang="en-US" dirty="0">
              <a:latin typeface="標楷體" panose="03000509000000000000" pitchFamily="65" charset="-120"/>
              <a:ea typeface="標楷體" panose="03000509000000000000" pitchFamily="65" charset="-120"/>
            </a:rPr>
            <a:t>地所登打資料</a:t>
          </a:r>
        </a:p>
      </dgm:t>
    </dgm:pt>
    <dgm:pt modelId="{DB01125F-EFC2-4B43-9693-0E4CAB2A2158}" type="parTrans" cxnId="{7620FEDB-F1C2-4999-8BE8-B9B266856DE2}">
      <dgm:prSet/>
      <dgm:spPr/>
      <dgm:t>
        <a:bodyPr/>
        <a:lstStyle/>
        <a:p>
          <a:endParaRPr lang="zh-TW" altLang="en-US"/>
        </a:p>
      </dgm:t>
    </dgm:pt>
    <dgm:pt modelId="{F42F1010-E93A-4A80-9641-B954454E35FC}" type="sibTrans" cxnId="{7620FEDB-F1C2-4999-8BE8-B9B266856DE2}">
      <dgm:prSet/>
      <dgm:spPr/>
      <dgm:t>
        <a:bodyPr/>
        <a:lstStyle/>
        <a:p>
          <a:endParaRPr lang="zh-TW" altLang="en-US"/>
        </a:p>
      </dgm:t>
    </dgm:pt>
    <dgm:pt modelId="{1DC48680-35C5-4E4B-872E-C87B1C151CCF}">
      <dgm:prSet phldrT="[文字]"/>
      <dgm:spPr/>
      <dgm:t>
        <a:bodyPr/>
        <a:lstStyle/>
        <a:p>
          <a:r>
            <a:rPr lang="zh-TW" altLang="en-US" dirty="0">
              <a:latin typeface="標楷體" panose="03000509000000000000" pitchFamily="65" charset="-120"/>
              <a:ea typeface="標楷體" panose="03000509000000000000" pitchFamily="65" charset="-120"/>
            </a:rPr>
            <a:t>檢核及揭露</a:t>
          </a:r>
        </a:p>
      </dgm:t>
    </dgm:pt>
    <dgm:pt modelId="{437D002E-E5D1-4B27-B883-8068E100A577}" type="parTrans" cxnId="{458F9CEE-342E-4403-9975-C3CA701CD584}">
      <dgm:prSet/>
      <dgm:spPr/>
      <dgm:t>
        <a:bodyPr/>
        <a:lstStyle/>
        <a:p>
          <a:endParaRPr lang="zh-TW" altLang="en-US"/>
        </a:p>
      </dgm:t>
    </dgm:pt>
    <dgm:pt modelId="{34223354-CC8F-4072-ACA2-41685A21028C}" type="sibTrans" cxnId="{458F9CEE-342E-4403-9975-C3CA701CD584}">
      <dgm:prSet/>
      <dgm:spPr/>
      <dgm:t>
        <a:bodyPr/>
        <a:lstStyle/>
        <a:p>
          <a:endParaRPr lang="zh-TW" altLang="en-US"/>
        </a:p>
      </dgm:t>
    </dgm:pt>
    <dgm:pt modelId="{BBE6E7B8-AE57-4F31-8EC1-458B7308548F}" type="pres">
      <dgm:prSet presAssocID="{9B0A39A3-56FD-439B-8781-B41D09007783}" presName="diagram" presStyleCnt="0">
        <dgm:presLayoutVars>
          <dgm:dir/>
          <dgm:resizeHandles val="exact"/>
        </dgm:presLayoutVars>
      </dgm:prSet>
      <dgm:spPr/>
    </dgm:pt>
    <dgm:pt modelId="{DCBD26AC-B1F3-4ABA-987C-7AD3613368E7}" type="pres">
      <dgm:prSet presAssocID="{121D407B-9430-45EA-B0AB-7669C754B0CB}" presName="node" presStyleLbl="node1" presStyleIdx="0" presStyleCnt="6">
        <dgm:presLayoutVars>
          <dgm:bulletEnabled val="1"/>
        </dgm:presLayoutVars>
      </dgm:prSet>
      <dgm:spPr/>
      <dgm:t>
        <a:bodyPr/>
        <a:lstStyle/>
        <a:p>
          <a:endParaRPr lang="zh-TW" altLang="en-US"/>
        </a:p>
      </dgm:t>
    </dgm:pt>
    <dgm:pt modelId="{60038BFC-61E7-4633-ACC9-78ED6847D595}" type="pres">
      <dgm:prSet presAssocID="{4D65C0BF-5279-468A-A8DF-93C3569C86FC}" presName="sibTrans" presStyleLbl="sibTrans2D1" presStyleIdx="0" presStyleCnt="5"/>
      <dgm:spPr/>
      <dgm:t>
        <a:bodyPr/>
        <a:lstStyle/>
        <a:p>
          <a:endParaRPr lang="zh-TW" altLang="en-US"/>
        </a:p>
      </dgm:t>
    </dgm:pt>
    <dgm:pt modelId="{7B1ECE84-F439-4C5A-B3E4-19D65964BAD8}" type="pres">
      <dgm:prSet presAssocID="{4D65C0BF-5279-468A-A8DF-93C3569C86FC}" presName="connectorText" presStyleLbl="sibTrans2D1" presStyleIdx="0" presStyleCnt="5"/>
      <dgm:spPr/>
      <dgm:t>
        <a:bodyPr/>
        <a:lstStyle/>
        <a:p>
          <a:endParaRPr lang="zh-TW" altLang="en-US"/>
        </a:p>
      </dgm:t>
    </dgm:pt>
    <dgm:pt modelId="{285BF6D8-EBFB-4DA9-95DE-447B96806807}" type="pres">
      <dgm:prSet presAssocID="{D9C1A734-4415-4B70-B44C-5E4324B8AEBF}" presName="node" presStyleLbl="node1" presStyleIdx="1" presStyleCnt="6">
        <dgm:presLayoutVars>
          <dgm:bulletEnabled val="1"/>
        </dgm:presLayoutVars>
      </dgm:prSet>
      <dgm:spPr/>
      <dgm:t>
        <a:bodyPr/>
        <a:lstStyle/>
        <a:p>
          <a:endParaRPr lang="zh-TW" altLang="en-US"/>
        </a:p>
      </dgm:t>
    </dgm:pt>
    <dgm:pt modelId="{7E6A758B-3276-4421-A829-AC400A89625C}" type="pres">
      <dgm:prSet presAssocID="{7376CA35-9555-4F60-BD44-8F64770A079B}" presName="sibTrans" presStyleLbl="sibTrans2D1" presStyleIdx="1" presStyleCnt="5"/>
      <dgm:spPr/>
      <dgm:t>
        <a:bodyPr/>
        <a:lstStyle/>
        <a:p>
          <a:endParaRPr lang="zh-TW" altLang="en-US"/>
        </a:p>
      </dgm:t>
    </dgm:pt>
    <dgm:pt modelId="{3DD51158-2735-4013-9A1C-7C8A80724D05}" type="pres">
      <dgm:prSet presAssocID="{7376CA35-9555-4F60-BD44-8F64770A079B}" presName="connectorText" presStyleLbl="sibTrans2D1" presStyleIdx="1" presStyleCnt="5"/>
      <dgm:spPr/>
      <dgm:t>
        <a:bodyPr/>
        <a:lstStyle/>
        <a:p>
          <a:endParaRPr lang="zh-TW" altLang="en-US"/>
        </a:p>
      </dgm:t>
    </dgm:pt>
    <dgm:pt modelId="{E66BD02A-29BB-46D2-9624-9857AB87F9F4}" type="pres">
      <dgm:prSet presAssocID="{F9F77D19-1FD6-4DCD-9BD4-289FD2B46786}" presName="node" presStyleLbl="node1" presStyleIdx="2" presStyleCnt="6">
        <dgm:presLayoutVars>
          <dgm:bulletEnabled val="1"/>
        </dgm:presLayoutVars>
      </dgm:prSet>
      <dgm:spPr/>
      <dgm:t>
        <a:bodyPr/>
        <a:lstStyle/>
        <a:p>
          <a:endParaRPr lang="zh-TW" altLang="en-US"/>
        </a:p>
      </dgm:t>
    </dgm:pt>
    <dgm:pt modelId="{6F42A5CB-D406-4D24-AA04-BCEFBD8F04D3}" type="pres">
      <dgm:prSet presAssocID="{21E79EC4-53A8-40FC-963E-4F0A94A9F315}" presName="sibTrans" presStyleLbl="sibTrans2D1" presStyleIdx="2" presStyleCnt="5"/>
      <dgm:spPr/>
      <dgm:t>
        <a:bodyPr/>
        <a:lstStyle/>
        <a:p>
          <a:endParaRPr lang="zh-TW" altLang="en-US"/>
        </a:p>
      </dgm:t>
    </dgm:pt>
    <dgm:pt modelId="{DB05AD34-C717-461E-AD95-C252A21941AA}" type="pres">
      <dgm:prSet presAssocID="{21E79EC4-53A8-40FC-963E-4F0A94A9F315}" presName="connectorText" presStyleLbl="sibTrans2D1" presStyleIdx="2" presStyleCnt="5"/>
      <dgm:spPr/>
      <dgm:t>
        <a:bodyPr/>
        <a:lstStyle/>
        <a:p>
          <a:endParaRPr lang="zh-TW" altLang="en-US"/>
        </a:p>
      </dgm:t>
    </dgm:pt>
    <dgm:pt modelId="{178FA62D-78BE-4A77-BAFD-B74F52E23E38}" type="pres">
      <dgm:prSet presAssocID="{BFD62C51-418F-4AF7-AE08-E82F3C6AB4D2}" presName="node" presStyleLbl="node1" presStyleIdx="3" presStyleCnt="6">
        <dgm:presLayoutVars>
          <dgm:bulletEnabled val="1"/>
        </dgm:presLayoutVars>
      </dgm:prSet>
      <dgm:spPr/>
      <dgm:t>
        <a:bodyPr/>
        <a:lstStyle/>
        <a:p>
          <a:endParaRPr lang="zh-TW" altLang="en-US"/>
        </a:p>
      </dgm:t>
    </dgm:pt>
    <dgm:pt modelId="{BD286964-4B4A-4AE4-9EA6-6E97A5BD02C3}" type="pres">
      <dgm:prSet presAssocID="{F42F1010-E93A-4A80-9641-B954454E35FC}" presName="sibTrans" presStyleLbl="sibTrans2D1" presStyleIdx="3" presStyleCnt="5"/>
      <dgm:spPr/>
      <dgm:t>
        <a:bodyPr/>
        <a:lstStyle/>
        <a:p>
          <a:endParaRPr lang="zh-TW" altLang="en-US"/>
        </a:p>
      </dgm:t>
    </dgm:pt>
    <dgm:pt modelId="{41B482FC-9EAA-4BB6-AB07-F6DC3B52A5C1}" type="pres">
      <dgm:prSet presAssocID="{F42F1010-E93A-4A80-9641-B954454E35FC}" presName="connectorText" presStyleLbl="sibTrans2D1" presStyleIdx="3" presStyleCnt="5"/>
      <dgm:spPr/>
      <dgm:t>
        <a:bodyPr/>
        <a:lstStyle/>
        <a:p>
          <a:endParaRPr lang="zh-TW" altLang="en-US"/>
        </a:p>
      </dgm:t>
    </dgm:pt>
    <dgm:pt modelId="{C47CD486-15D1-4134-82C2-75BB221B1C8E}" type="pres">
      <dgm:prSet presAssocID="{7C391965-8255-446A-A26C-47B4F1D329CF}" presName="node" presStyleLbl="node1" presStyleIdx="4" presStyleCnt="6">
        <dgm:presLayoutVars>
          <dgm:bulletEnabled val="1"/>
        </dgm:presLayoutVars>
      </dgm:prSet>
      <dgm:spPr/>
      <dgm:t>
        <a:bodyPr/>
        <a:lstStyle/>
        <a:p>
          <a:endParaRPr lang="zh-TW" altLang="en-US"/>
        </a:p>
      </dgm:t>
    </dgm:pt>
    <dgm:pt modelId="{796B303F-1C0B-41EC-A215-02AB5DCB77D7}" type="pres">
      <dgm:prSet presAssocID="{C07CB261-BEA4-4BB5-8A63-4BF8825218C6}" presName="sibTrans" presStyleLbl="sibTrans2D1" presStyleIdx="4" presStyleCnt="5"/>
      <dgm:spPr/>
      <dgm:t>
        <a:bodyPr/>
        <a:lstStyle/>
        <a:p>
          <a:endParaRPr lang="zh-TW" altLang="en-US"/>
        </a:p>
      </dgm:t>
    </dgm:pt>
    <dgm:pt modelId="{EE288281-0B71-417A-A67B-54E27C6CB5A8}" type="pres">
      <dgm:prSet presAssocID="{C07CB261-BEA4-4BB5-8A63-4BF8825218C6}" presName="connectorText" presStyleLbl="sibTrans2D1" presStyleIdx="4" presStyleCnt="5"/>
      <dgm:spPr/>
      <dgm:t>
        <a:bodyPr/>
        <a:lstStyle/>
        <a:p>
          <a:endParaRPr lang="zh-TW" altLang="en-US"/>
        </a:p>
      </dgm:t>
    </dgm:pt>
    <dgm:pt modelId="{21CBAAD3-B5CE-4B61-BA03-A749CCDA3673}" type="pres">
      <dgm:prSet presAssocID="{1DC48680-35C5-4E4B-872E-C87B1C151CCF}" presName="node" presStyleLbl="node1" presStyleIdx="5" presStyleCnt="6">
        <dgm:presLayoutVars>
          <dgm:bulletEnabled val="1"/>
        </dgm:presLayoutVars>
      </dgm:prSet>
      <dgm:spPr/>
      <dgm:t>
        <a:bodyPr/>
        <a:lstStyle/>
        <a:p>
          <a:endParaRPr lang="zh-TW" altLang="en-US"/>
        </a:p>
      </dgm:t>
    </dgm:pt>
  </dgm:ptLst>
  <dgm:cxnLst>
    <dgm:cxn modelId="{DF72C3B3-B2BB-4176-B656-F9BBEE761A57}" type="presOf" srcId="{D9C1A734-4415-4B70-B44C-5E4324B8AEBF}" destId="{285BF6D8-EBFB-4DA9-95DE-447B96806807}" srcOrd="0" destOrd="0" presId="urn:microsoft.com/office/officeart/2005/8/layout/process5"/>
    <dgm:cxn modelId="{F508C8FD-6487-4535-946D-1930C7987EDC}" type="presOf" srcId="{C07CB261-BEA4-4BB5-8A63-4BF8825218C6}" destId="{EE288281-0B71-417A-A67B-54E27C6CB5A8}" srcOrd="1" destOrd="0" presId="urn:microsoft.com/office/officeart/2005/8/layout/process5"/>
    <dgm:cxn modelId="{00E9D59E-C83C-4D91-AA28-75860F23935E}" srcId="{9B0A39A3-56FD-439B-8781-B41D09007783}" destId="{7C391965-8255-446A-A26C-47B4F1D329CF}" srcOrd="4" destOrd="0" parTransId="{98C8EFE1-8C74-40A1-B8C4-FBF31DB4E50A}" sibTransId="{C07CB261-BEA4-4BB5-8A63-4BF8825218C6}"/>
    <dgm:cxn modelId="{C24F0639-098D-40FC-BC1E-6B56007BCC22}" type="presOf" srcId="{7C391965-8255-446A-A26C-47B4F1D329CF}" destId="{C47CD486-15D1-4134-82C2-75BB221B1C8E}" srcOrd="0" destOrd="0" presId="urn:microsoft.com/office/officeart/2005/8/layout/process5"/>
    <dgm:cxn modelId="{07B298B5-3105-493D-872E-C5F15AB718D9}" type="presOf" srcId="{7376CA35-9555-4F60-BD44-8F64770A079B}" destId="{3DD51158-2735-4013-9A1C-7C8A80724D05}" srcOrd="1" destOrd="0" presId="urn:microsoft.com/office/officeart/2005/8/layout/process5"/>
    <dgm:cxn modelId="{7620FEDB-F1C2-4999-8BE8-B9B266856DE2}" srcId="{9B0A39A3-56FD-439B-8781-B41D09007783}" destId="{BFD62C51-418F-4AF7-AE08-E82F3C6AB4D2}" srcOrd="3" destOrd="0" parTransId="{DB01125F-EFC2-4B43-9693-0E4CAB2A2158}" sibTransId="{F42F1010-E93A-4A80-9641-B954454E35FC}"/>
    <dgm:cxn modelId="{315A7016-575A-4446-826C-B3B662F023DB}" type="presOf" srcId="{F9F77D19-1FD6-4DCD-9BD4-289FD2B46786}" destId="{E66BD02A-29BB-46D2-9624-9857AB87F9F4}" srcOrd="0" destOrd="0" presId="urn:microsoft.com/office/officeart/2005/8/layout/process5"/>
    <dgm:cxn modelId="{C6446CF7-A38D-41A6-AAAC-30B0F4BD6E1E}" type="presOf" srcId="{21E79EC4-53A8-40FC-963E-4F0A94A9F315}" destId="{DB05AD34-C717-461E-AD95-C252A21941AA}" srcOrd="1" destOrd="0" presId="urn:microsoft.com/office/officeart/2005/8/layout/process5"/>
    <dgm:cxn modelId="{4AE932D2-F13F-4A10-85D8-6FA1200E04FC}" type="presOf" srcId="{4D65C0BF-5279-468A-A8DF-93C3569C86FC}" destId="{60038BFC-61E7-4633-ACC9-78ED6847D595}" srcOrd="0" destOrd="0" presId="urn:microsoft.com/office/officeart/2005/8/layout/process5"/>
    <dgm:cxn modelId="{C5115D65-BC89-43C0-A711-D8108BD8ECD5}" type="presOf" srcId="{C07CB261-BEA4-4BB5-8A63-4BF8825218C6}" destId="{796B303F-1C0B-41EC-A215-02AB5DCB77D7}" srcOrd="0" destOrd="0" presId="urn:microsoft.com/office/officeart/2005/8/layout/process5"/>
    <dgm:cxn modelId="{60BF4D8D-AF8B-493A-A3F6-E927E3D71D2E}" srcId="{9B0A39A3-56FD-439B-8781-B41D09007783}" destId="{D9C1A734-4415-4B70-B44C-5E4324B8AEBF}" srcOrd="1" destOrd="0" parTransId="{29DC9E17-E0E3-4156-A2DB-D506EF803732}" sibTransId="{7376CA35-9555-4F60-BD44-8F64770A079B}"/>
    <dgm:cxn modelId="{458F9CEE-342E-4403-9975-C3CA701CD584}" srcId="{9B0A39A3-56FD-439B-8781-B41D09007783}" destId="{1DC48680-35C5-4E4B-872E-C87B1C151CCF}" srcOrd="5" destOrd="0" parTransId="{437D002E-E5D1-4B27-B883-8068E100A577}" sibTransId="{34223354-CC8F-4072-ACA2-41685A21028C}"/>
    <dgm:cxn modelId="{90F12E11-BC8A-41AF-A923-784C7C6AC79F}" type="presOf" srcId="{F42F1010-E93A-4A80-9641-B954454E35FC}" destId="{BD286964-4B4A-4AE4-9EA6-6E97A5BD02C3}" srcOrd="0" destOrd="0" presId="urn:microsoft.com/office/officeart/2005/8/layout/process5"/>
    <dgm:cxn modelId="{5A307362-C60A-457D-BD77-440CBD9F8C46}" type="presOf" srcId="{F42F1010-E93A-4A80-9641-B954454E35FC}" destId="{41B482FC-9EAA-4BB6-AB07-F6DC3B52A5C1}" srcOrd="1" destOrd="0" presId="urn:microsoft.com/office/officeart/2005/8/layout/process5"/>
    <dgm:cxn modelId="{21A1F7EF-0A7F-4BA2-923F-C607CED557B7}" type="presOf" srcId="{121D407B-9430-45EA-B0AB-7669C754B0CB}" destId="{DCBD26AC-B1F3-4ABA-987C-7AD3613368E7}" srcOrd="0" destOrd="0" presId="urn:microsoft.com/office/officeart/2005/8/layout/process5"/>
    <dgm:cxn modelId="{891A6F1D-3DD7-4B57-8054-2F8D66C14AB9}" srcId="{9B0A39A3-56FD-439B-8781-B41D09007783}" destId="{121D407B-9430-45EA-B0AB-7669C754B0CB}" srcOrd="0" destOrd="0" parTransId="{E0866840-1DC4-455B-A284-25EEE12EAE36}" sibTransId="{4D65C0BF-5279-468A-A8DF-93C3569C86FC}"/>
    <dgm:cxn modelId="{1D253627-1C6B-4AF8-8ECF-1CD5B29483C7}" type="presOf" srcId="{21E79EC4-53A8-40FC-963E-4F0A94A9F315}" destId="{6F42A5CB-D406-4D24-AA04-BCEFBD8F04D3}" srcOrd="0" destOrd="0" presId="urn:microsoft.com/office/officeart/2005/8/layout/process5"/>
    <dgm:cxn modelId="{F568496B-3897-4F53-B2C5-89F008A033D3}" srcId="{9B0A39A3-56FD-439B-8781-B41D09007783}" destId="{F9F77D19-1FD6-4DCD-9BD4-289FD2B46786}" srcOrd="2" destOrd="0" parTransId="{6164C13C-3989-478A-AF97-38606A685009}" sibTransId="{21E79EC4-53A8-40FC-963E-4F0A94A9F315}"/>
    <dgm:cxn modelId="{CC4662E1-0DAE-443D-9EA2-F3165E54684F}" type="presOf" srcId="{1DC48680-35C5-4E4B-872E-C87B1C151CCF}" destId="{21CBAAD3-B5CE-4B61-BA03-A749CCDA3673}" srcOrd="0" destOrd="0" presId="urn:microsoft.com/office/officeart/2005/8/layout/process5"/>
    <dgm:cxn modelId="{A7035567-2B01-4E97-8C76-526589E049A8}" type="presOf" srcId="{4D65C0BF-5279-468A-A8DF-93C3569C86FC}" destId="{7B1ECE84-F439-4C5A-B3E4-19D65964BAD8}" srcOrd="1" destOrd="0" presId="urn:microsoft.com/office/officeart/2005/8/layout/process5"/>
    <dgm:cxn modelId="{7A37916E-F97A-4B9A-BF00-1F80C1BEBD7D}" type="presOf" srcId="{7376CA35-9555-4F60-BD44-8F64770A079B}" destId="{7E6A758B-3276-4421-A829-AC400A89625C}" srcOrd="0" destOrd="0" presId="urn:microsoft.com/office/officeart/2005/8/layout/process5"/>
    <dgm:cxn modelId="{6F9B11DD-458F-429D-B8A7-116E7BC660FD}" type="presOf" srcId="{BFD62C51-418F-4AF7-AE08-E82F3C6AB4D2}" destId="{178FA62D-78BE-4A77-BAFD-B74F52E23E38}" srcOrd="0" destOrd="0" presId="urn:microsoft.com/office/officeart/2005/8/layout/process5"/>
    <dgm:cxn modelId="{3D696377-D387-4FA6-9701-A3A6A8FF9AAA}" type="presOf" srcId="{9B0A39A3-56FD-439B-8781-B41D09007783}" destId="{BBE6E7B8-AE57-4F31-8EC1-458B7308548F}" srcOrd="0" destOrd="0" presId="urn:microsoft.com/office/officeart/2005/8/layout/process5"/>
    <dgm:cxn modelId="{0B0AADF8-55E5-4C2C-9440-1744CBEA4DDE}" type="presParOf" srcId="{BBE6E7B8-AE57-4F31-8EC1-458B7308548F}" destId="{DCBD26AC-B1F3-4ABA-987C-7AD3613368E7}" srcOrd="0" destOrd="0" presId="urn:microsoft.com/office/officeart/2005/8/layout/process5"/>
    <dgm:cxn modelId="{78775148-44A9-4739-B02D-FEBB8C2EEF4A}" type="presParOf" srcId="{BBE6E7B8-AE57-4F31-8EC1-458B7308548F}" destId="{60038BFC-61E7-4633-ACC9-78ED6847D595}" srcOrd="1" destOrd="0" presId="urn:microsoft.com/office/officeart/2005/8/layout/process5"/>
    <dgm:cxn modelId="{9482B3A8-89DE-4E11-94F3-7BE91FF83ED0}" type="presParOf" srcId="{60038BFC-61E7-4633-ACC9-78ED6847D595}" destId="{7B1ECE84-F439-4C5A-B3E4-19D65964BAD8}" srcOrd="0" destOrd="0" presId="urn:microsoft.com/office/officeart/2005/8/layout/process5"/>
    <dgm:cxn modelId="{C6FEE255-4250-4C14-8D0A-8A04F909B04C}" type="presParOf" srcId="{BBE6E7B8-AE57-4F31-8EC1-458B7308548F}" destId="{285BF6D8-EBFB-4DA9-95DE-447B96806807}" srcOrd="2" destOrd="0" presId="urn:microsoft.com/office/officeart/2005/8/layout/process5"/>
    <dgm:cxn modelId="{E97FA924-4D5F-41F4-9256-82251FE07FFD}" type="presParOf" srcId="{BBE6E7B8-AE57-4F31-8EC1-458B7308548F}" destId="{7E6A758B-3276-4421-A829-AC400A89625C}" srcOrd="3" destOrd="0" presId="urn:microsoft.com/office/officeart/2005/8/layout/process5"/>
    <dgm:cxn modelId="{F5F04B41-99C5-41B0-AA74-33E5D096F62A}" type="presParOf" srcId="{7E6A758B-3276-4421-A829-AC400A89625C}" destId="{3DD51158-2735-4013-9A1C-7C8A80724D05}" srcOrd="0" destOrd="0" presId="urn:microsoft.com/office/officeart/2005/8/layout/process5"/>
    <dgm:cxn modelId="{29A832E3-CB43-4C6E-A16C-AEB4F52C2B21}" type="presParOf" srcId="{BBE6E7B8-AE57-4F31-8EC1-458B7308548F}" destId="{E66BD02A-29BB-46D2-9624-9857AB87F9F4}" srcOrd="4" destOrd="0" presId="urn:microsoft.com/office/officeart/2005/8/layout/process5"/>
    <dgm:cxn modelId="{7094FFE4-0D6F-4F00-ABA7-877B8D1080C2}" type="presParOf" srcId="{BBE6E7B8-AE57-4F31-8EC1-458B7308548F}" destId="{6F42A5CB-D406-4D24-AA04-BCEFBD8F04D3}" srcOrd="5" destOrd="0" presId="urn:microsoft.com/office/officeart/2005/8/layout/process5"/>
    <dgm:cxn modelId="{D94564B9-504A-459D-BE4C-F2E28A07E29C}" type="presParOf" srcId="{6F42A5CB-D406-4D24-AA04-BCEFBD8F04D3}" destId="{DB05AD34-C717-461E-AD95-C252A21941AA}" srcOrd="0" destOrd="0" presId="urn:microsoft.com/office/officeart/2005/8/layout/process5"/>
    <dgm:cxn modelId="{B11F44E9-9446-4087-A0F7-92C876AEF1A2}" type="presParOf" srcId="{BBE6E7B8-AE57-4F31-8EC1-458B7308548F}" destId="{178FA62D-78BE-4A77-BAFD-B74F52E23E38}" srcOrd="6" destOrd="0" presId="urn:microsoft.com/office/officeart/2005/8/layout/process5"/>
    <dgm:cxn modelId="{4F2219A0-FCF5-4C86-B62B-56CAC180FD64}" type="presParOf" srcId="{BBE6E7B8-AE57-4F31-8EC1-458B7308548F}" destId="{BD286964-4B4A-4AE4-9EA6-6E97A5BD02C3}" srcOrd="7" destOrd="0" presId="urn:microsoft.com/office/officeart/2005/8/layout/process5"/>
    <dgm:cxn modelId="{FFCC9EE1-2344-4655-9CA2-FD3C5A749CC5}" type="presParOf" srcId="{BD286964-4B4A-4AE4-9EA6-6E97A5BD02C3}" destId="{41B482FC-9EAA-4BB6-AB07-F6DC3B52A5C1}" srcOrd="0" destOrd="0" presId="urn:microsoft.com/office/officeart/2005/8/layout/process5"/>
    <dgm:cxn modelId="{E3038537-B40A-4E84-96FB-1328551C96EB}" type="presParOf" srcId="{BBE6E7B8-AE57-4F31-8EC1-458B7308548F}" destId="{C47CD486-15D1-4134-82C2-75BB221B1C8E}" srcOrd="8" destOrd="0" presId="urn:microsoft.com/office/officeart/2005/8/layout/process5"/>
    <dgm:cxn modelId="{61BE3711-2C68-459C-9A49-A939132BD73A}" type="presParOf" srcId="{BBE6E7B8-AE57-4F31-8EC1-458B7308548F}" destId="{796B303F-1C0B-41EC-A215-02AB5DCB77D7}" srcOrd="9" destOrd="0" presId="urn:microsoft.com/office/officeart/2005/8/layout/process5"/>
    <dgm:cxn modelId="{E58EF979-F4E0-40C2-908D-C6BA8AD0A207}" type="presParOf" srcId="{796B303F-1C0B-41EC-A215-02AB5DCB77D7}" destId="{EE288281-0B71-417A-A67B-54E27C6CB5A8}" srcOrd="0" destOrd="0" presId="urn:microsoft.com/office/officeart/2005/8/layout/process5"/>
    <dgm:cxn modelId="{2896B630-B2FC-4F1B-8CFD-8EA63E50147B}" type="presParOf" srcId="{BBE6E7B8-AE57-4F31-8EC1-458B7308548F}" destId="{21CBAAD3-B5CE-4B61-BA03-A749CCDA3673}"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D26AC-B1F3-4ABA-987C-7AD3613368E7}">
      <dsp:nvSpPr>
        <dsp:cNvPr id="0" name=""/>
        <dsp:cNvSpPr/>
      </dsp:nvSpPr>
      <dsp:spPr>
        <a:xfrm>
          <a:off x="134566" y="4047"/>
          <a:ext cx="1592570" cy="95554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案件申報</a:t>
          </a:r>
        </a:p>
      </dsp:txBody>
      <dsp:txXfrm>
        <a:off x="162553" y="32034"/>
        <a:ext cx="1536596" cy="899568"/>
      </dsp:txXfrm>
    </dsp:sp>
    <dsp:sp modelId="{60038BFC-61E7-4633-ACC9-78ED6847D595}">
      <dsp:nvSpPr>
        <dsp:cNvPr id="0" name=""/>
        <dsp:cNvSpPr/>
      </dsp:nvSpPr>
      <dsp:spPr>
        <a:xfrm>
          <a:off x="1867282" y="284339"/>
          <a:ext cx="337624" cy="3949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1867282" y="363330"/>
        <a:ext cx="236337" cy="236975"/>
      </dsp:txXfrm>
    </dsp:sp>
    <dsp:sp modelId="{6D569982-7C10-4363-982D-FDE984E34EE9}">
      <dsp:nvSpPr>
        <dsp:cNvPr id="0" name=""/>
        <dsp:cNvSpPr/>
      </dsp:nvSpPr>
      <dsp:spPr>
        <a:xfrm>
          <a:off x="2364164" y="4047"/>
          <a:ext cx="1592570" cy="955542"/>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實價登錄櫃台</a:t>
          </a:r>
        </a:p>
      </dsp:txBody>
      <dsp:txXfrm>
        <a:off x="2392151" y="32034"/>
        <a:ext cx="1536596" cy="899568"/>
      </dsp:txXfrm>
    </dsp:sp>
    <dsp:sp modelId="{0284D8AC-2F28-4CFB-A264-A930B7751259}">
      <dsp:nvSpPr>
        <dsp:cNvPr id="0" name=""/>
        <dsp:cNvSpPr/>
      </dsp:nvSpPr>
      <dsp:spPr>
        <a:xfrm>
          <a:off x="4096880" y="284339"/>
          <a:ext cx="337624" cy="3949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4096880" y="363330"/>
        <a:ext cx="236337" cy="236975"/>
      </dsp:txXfrm>
    </dsp:sp>
    <dsp:sp modelId="{285BF6D8-EBFB-4DA9-95DE-447B96806807}">
      <dsp:nvSpPr>
        <dsp:cNvPr id="0" name=""/>
        <dsp:cNvSpPr/>
      </dsp:nvSpPr>
      <dsp:spPr>
        <a:xfrm>
          <a:off x="4593762" y="4047"/>
          <a:ext cx="1592570" cy="955542"/>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登記收件櫃台</a:t>
          </a:r>
        </a:p>
      </dsp:txBody>
      <dsp:txXfrm>
        <a:off x="4621749" y="32034"/>
        <a:ext cx="1536596" cy="899568"/>
      </dsp:txXfrm>
    </dsp:sp>
    <dsp:sp modelId="{7E6A758B-3276-4421-A829-AC400A89625C}">
      <dsp:nvSpPr>
        <dsp:cNvPr id="0" name=""/>
        <dsp:cNvSpPr/>
      </dsp:nvSpPr>
      <dsp:spPr>
        <a:xfrm rot="5400000">
          <a:off x="5221235" y="1071069"/>
          <a:ext cx="337624" cy="3949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rot="-5400000">
        <a:off x="5271560" y="1099736"/>
        <a:ext cx="236975" cy="236337"/>
      </dsp:txXfrm>
    </dsp:sp>
    <dsp:sp modelId="{E66BD02A-29BB-46D2-9624-9857AB87F9F4}">
      <dsp:nvSpPr>
        <dsp:cNvPr id="0" name=""/>
        <dsp:cNvSpPr/>
      </dsp:nvSpPr>
      <dsp:spPr>
        <a:xfrm>
          <a:off x="4593762" y="1596617"/>
          <a:ext cx="1592570" cy="955542"/>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latin typeface="標楷體" panose="03000509000000000000" pitchFamily="65" charset="-120"/>
              <a:ea typeface="標楷體" panose="03000509000000000000" pitchFamily="65" charset="-120"/>
            </a:rPr>
            <a:t>限期</a:t>
          </a:r>
          <a:r>
            <a:rPr lang="zh-TW" altLang="en-US" sz="2100" kern="1200" dirty="0">
              <a:latin typeface="標楷體" panose="03000509000000000000" pitchFamily="65" charset="-120"/>
              <a:ea typeface="標楷體" panose="03000509000000000000" pitchFamily="65" charset="-120"/>
            </a:rPr>
            <a:t>申報通知及裁處</a:t>
          </a:r>
        </a:p>
      </dsp:txBody>
      <dsp:txXfrm>
        <a:off x="4621749" y="1624604"/>
        <a:ext cx="1536596" cy="899568"/>
      </dsp:txXfrm>
    </dsp:sp>
    <dsp:sp modelId="{6F42A5CB-D406-4D24-AA04-BCEFBD8F04D3}">
      <dsp:nvSpPr>
        <dsp:cNvPr id="0" name=""/>
        <dsp:cNvSpPr/>
      </dsp:nvSpPr>
      <dsp:spPr>
        <a:xfrm rot="10800000">
          <a:off x="4115991" y="1876910"/>
          <a:ext cx="337624" cy="39495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rot="10800000">
        <a:off x="4217278" y="1955901"/>
        <a:ext cx="236337" cy="236975"/>
      </dsp:txXfrm>
    </dsp:sp>
    <dsp:sp modelId="{178FA62D-78BE-4A77-BAFD-B74F52E23E38}">
      <dsp:nvSpPr>
        <dsp:cNvPr id="0" name=""/>
        <dsp:cNvSpPr/>
      </dsp:nvSpPr>
      <dsp:spPr>
        <a:xfrm>
          <a:off x="2364164" y="1596617"/>
          <a:ext cx="1592570" cy="955542"/>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登記完畢</a:t>
          </a:r>
        </a:p>
      </dsp:txBody>
      <dsp:txXfrm>
        <a:off x="2392151" y="1624604"/>
        <a:ext cx="1536596" cy="899568"/>
      </dsp:txXfrm>
    </dsp:sp>
    <dsp:sp modelId="{BD286964-4B4A-4AE4-9EA6-6E97A5BD02C3}">
      <dsp:nvSpPr>
        <dsp:cNvPr id="0" name=""/>
        <dsp:cNvSpPr/>
      </dsp:nvSpPr>
      <dsp:spPr>
        <a:xfrm rot="10800000">
          <a:off x="1886393" y="1876910"/>
          <a:ext cx="337624" cy="39495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rot="10800000">
        <a:off x="1987680" y="1955901"/>
        <a:ext cx="236337" cy="236975"/>
      </dsp:txXfrm>
    </dsp:sp>
    <dsp:sp modelId="{06A0C366-B7B6-4F8F-891C-5D709BF67533}">
      <dsp:nvSpPr>
        <dsp:cNvPr id="0" name=""/>
        <dsp:cNvSpPr/>
      </dsp:nvSpPr>
      <dsp:spPr>
        <a:xfrm>
          <a:off x="134566" y="1596617"/>
          <a:ext cx="1592570" cy="95554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地所登打資料</a:t>
          </a:r>
        </a:p>
      </dsp:txBody>
      <dsp:txXfrm>
        <a:off x="162553" y="1624604"/>
        <a:ext cx="1536596" cy="899568"/>
      </dsp:txXfrm>
    </dsp:sp>
    <dsp:sp modelId="{47A48DE1-A43B-4985-BCA1-D8FA58946FFD}">
      <dsp:nvSpPr>
        <dsp:cNvPr id="0" name=""/>
        <dsp:cNvSpPr/>
      </dsp:nvSpPr>
      <dsp:spPr>
        <a:xfrm rot="5400000">
          <a:off x="762038" y="2663639"/>
          <a:ext cx="337624" cy="3949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rot="-5400000">
        <a:off x="812363" y="2692306"/>
        <a:ext cx="236975" cy="236337"/>
      </dsp:txXfrm>
    </dsp:sp>
    <dsp:sp modelId="{C47CD486-15D1-4134-82C2-75BB221B1C8E}">
      <dsp:nvSpPr>
        <dsp:cNvPr id="0" name=""/>
        <dsp:cNvSpPr/>
      </dsp:nvSpPr>
      <dsp:spPr>
        <a:xfrm>
          <a:off x="134566" y="3189188"/>
          <a:ext cx="1592570" cy="955542"/>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資料併檔</a:t>
          </a:r>
        </a:p>
      </dsp:txBody>
      <dsp:txXfrm>
        <a:off x="162553" y="3217175"/>
        <a:ext cx="1536596" cy="899568"/>
      </dsp:txXfrm>
    </dsp:sp>
    <dsp:sp modelId="{69C5E9C9-251B-4B7A-B627-4FB8D188E613}">
      <dsp:nvSpPr>
        <dsp:cNvPr id="0" name=""/>
        <dsp:cNvSpPr/>
      </dsp:nvSpPr>
      <dsp:spPr>
        <a:xfrm>
          <a:off x="1867282" y="3469480"/>
          <a:ext cx="337624" cy="3949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1867282" y="3548471"/>
        <a:ext cx="236337" cy="236975"/>
      </dsp:txXfrm>
    </dsp:sp>
    <dsp:sp modelId="{8DCD0A51-A1AA-4FB5-B14F-6FA3C2C7A7D5}">
      <dsp:nvSpPr>
        <dsp:cNvPr id="0" name=""/>
        <dsp:cNvSpPr/>
      </dsp:nvSpPr>
      <dsp:spPr>
        <a:xfrm>
          <a:off x="2364164" y="3189188"/>
          <a:ext cx="1592570" cy="955542"/>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更正作業</a:t>
          </a:r>
        </a:p>
      </dsp:txBody>
      <dsp:txXfrm>
        <a:off x="2392151" y="3217175"/>
        <a:ext cx="1536596" cy="899568"/>
      </dsp:txXfrm>
    </dsp:sp>
    <dsp:sp modelId="{B36DD610-F360-4341-A8A2-55D3DBB47B32}">
      <dsp:nvSpPr>
        <dsp:cNvPr id="0" name=""/>
        <dsp:cNvSpPr/>
      </dsp:nvSpPr>
      <dsp:spPr>
        <a:xfrm>
          <a:off x="4096880" y="3469480"/>
          <a:ext cx="337624" cy="3949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4096880" y="3548471"/>
        <a:ext cx="236337" cy="236975"/>
      </dsp:txXfrm>
    </dsp:sp>
    <dsp:sp modelId="{73D210B8-EDEB-4ABA-9A35-37D3BD8D362C}">
      <dsp:nvSpPr>
        <dsp:cNvPr id="0" name=""/>
        <dsp:cNvSpPr/>
      </dsp:nvSpPr>
      <dsp:spPr>
        <a:xfrm>
          <a:off x="4593762" y="3189188"/>
          <a:ext cx="1592570" cy="955542"/>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案件查核</a:t>
          </a:r>
        </a:p>
      </dsp:txBody>
      <dsp:txXfrm>
        <a:off x="4621749" y="3217175"/>
        <a:ext cx="1536596" cy="899568"/>
      </dsp:txXfrm>
    </dsp:sp>
    <dsp:sp modelId="{DE33EF41-3BB1-411E-AF7E-91BB5EBCD82A}">
      <dsp:nvSpPr>
        <dsp:cNvPr id="0" name=""/>
        <dsp:cNvSpPr/>
      </dsp:nvSpPr>
      <dsp:spPr>
        <a:xfrm rot="5400000">
          <a:off x="5221235" y="4256210"/>
          <a:ext cx="337624" cy="39495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rot="-5400000">
        <a:off x="5271560" y="4284877"/>
        <a:ext cx="236975" cy="236337"/>
      </dsp:txXfrm>
    </dsp:sp>
    <dsp:sp modelId="{5787C8DB-498F-4BA8-B29B-0FBEB4908C47}">
      <dsp:nvSpPr>
        <dsp:cNvPr id="0" name=""/>
        <dsp:cNvSpPr/>
      </dsp:nvSpPr>
      <dsp:spPr>
        <a:xfrm>
          <a:off x="4593762" y="4781758"/>
          <a:ext cx="1592570" cy="955542"/>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申報不實及裁處</a:t>
          </a:r>
        </a:p>
      </dsp:txBody>
      <dsp:txXfrm>
        <a:off x="4621749" y="4809745"/>
        <a:ext cx="1536596" cy="899568"/>
      </dsp:txXfrm>
    </dsp:sp>
    <dsp:sp modelId="{9C4E2DA6-826D-42EC-A329-68868070F26E}">
      <dsp:nvSpPr>
        <dsp:cNvPr id="0" name=""/>
        <dsp:cNvSpPr/>
      </dsp:nvSpPr>
      <dsp:spPr>
        <a:xfrm rot="10800000">
          <a:off x="4115991" y="5062050"/>
          <a:ext cx="337624" cy="39495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rot="10800000">
        <a:off x="4217278" y="5141041"/>
        <a:ext cx="236337" cy="236975"/>
      </dsp:txXfrm>
    </dsp:sp>
    <dsp:sp modelId="{48FFF6D6-B2E3-4D14-B985-41ABAC3C3C63}">
      <dsp:nvSpPr>
        <dsp:cNvPr id="0" name=""/>
        <dsp:cNvSpPr/>
      </dsp:nvSpPr>
      <dsp:spPr>
        <a:xfrm>
          <a:off x="2364164" y="4781758"/>
          <a:ext cx="1592570" cy="95554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a:latin typeface="標楷體" panose="03000509000000000000" pitchFamily="65" charset="-120"/>
              <a:ea typeface="標楷體" panose="03000509000000000000" pitchFamily="65" charset="-120"/>
            </a:rPr>
            <a:t>揭露作業</a:t>
          </a:r>
        </a:p>
      </dsp:txBody>
      <dsp:txXfrm>
        <a:off x="2392151" y="4809745"/>
        <a:ext cx="1536596" cy="8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6EE4A-DBC7-436A-A099-01CD0EF8F516}">
      <dsp:nvSpPr>
        <dsp:cNvPr id="0" name=""/>
        <dsp:cNvSpPr/>
      </dsp:nvSpPr>
      <dsp:spPr>
        <a:xfrm rot="5400000">
          <a:off x="4146656" y="-1647276"/>
          <a:ext cx="1795539" cy="5539089"/>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買賣雙方全體應簽章，並與登記申報書上之權利人及義務人相同。</a:t>
          </a:r>
        </a:p>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賣方出售非基於自身意願者（如依土地法第</a:t>
          </a:r>
          <a:r>
            <a:rPr lang="en-US" altLang="en-US" sz="1800" kern="1200" dirty="0">
              <a:latin typeface="標楷體" panose="03000509000000000000" pitchFamily="65" charset="-120"/>
              <a:ea typeface="標楷體" panose="03000509000000000000" pitchFamily="65" charset="-120"/>
            </a:rPr>
            <a:t>34</a:t>
          </a:r>
          <a:r>
            <a:rPr lang="zh-TW" altLang="en-US" sz="1800" kern="1200" dirty="0">
              <a:latin typeface="標楷體" panose="03000509000000000000" pitchFamily="65" charset="-120"/>
              <a:ea typeface="標楷體" panose="03000509000000000000" pitchFamily="65" charset="-120"/>
            </a:rPr>
            <a:t>條之</a:t>
          </a:r>
          <a:r>
            <a:rPr lang="en-US" altLang="en-US" sz="1800" kern="1200" dirty="0">
              <a:latin typeface="標楷體" panose="03000509000000000000" pitchFamily="65" charset="-120"/>
              <a:ea typeface="標楷體" panose="03000509000000000000" pitchFamily="65" charset="-120"/>
            </a:rPr>
            <a:t>1</a:t>
          </a:r>
          <a:r>
            <a:rPr lang="zh-TW" altLang="en-US" sz="1800" kern="1200" dirty="0">
              <a:latin typeface="標楷體" panose="03000509000000000000" pitchFamily="65" charset="-120"/>
              <a:ea typeface="標楷體" panose="03000509000000000000" pitchFamily="65" charset="-120"/>
            </a:rPr>
            <a:t>不同意處分之共有人）之情形者，免簽章。</a:t>
          </a:r>
        </a:p>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併同登記申請案件送件時，免附身份證明文件影本。</a:t>
          </a:r>
        </a:p>
      </dsp:txBody>
      <dsp:txXfrm rot="-5400000">
        <a:off x="2274882" y="312149"/>
        <a:ext cx="5451438" cy="1620237"/>
      </dsp:txXfrm>
    </dsp:sp>
    <dsp:sp modelId="{78667C0B-C0B5-4EAE-B4D0-DABE196A35C1}">
      <dsp:nvSpPr>
        <dsp:cNvPr id="0" name=""/>
        <dsp:cNvSpPr/>
      </dsp:nvSpPr>
      <dsp:spPr>
        <a:xfrm>
          <a:off x="104732" y="56"/>
          <a:ext cx="2170149" cy="2244424"/>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anose="03000509000000000000" pitchFamily="65" charset="-120"/>
              <a:ea typeface="標楷體" panose="03000509000000000000" pitchFamily="65" charset="-120"/>
            </a:rPr>
            <a:t>買賣雙方</a:t>
          </a:r>
        </a:p>
      </dsp:txBody>
      <dsp:txXfrm>
        <a:off x="210670" y="105994"/>
        <a:ext cx="1958273" cy="2032548"/>
      </dsp:txXfrm>
    </dsp:sp>
    <dsp:sp modelId="{AA5EB7C0-FDAB-4126-8F83-B44DFE0E6901}">
      <dsp:nvSpPr>
        <dsp:cNvPr id="0" name=""/>
        <dsp:cNvSpPr/>
      </dsp:nvSpPr>
      <dsp:spPr>
        <a:xfrm rot="5400000">
          <a:off x="4146495" y="759390"/>
          <a:ext cx="1795539" cy="5439047"/>
        </a:xfrm>
        <a:prstGeom prst="round2Same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latin typeface="標楷體" panose="03000509000000000000" pitchFamily="65" charset="-120"/>
              <a:ea typeface="標楷體" panose="03000509000000000000" pitchFamily="65" charset="-120"/>
            </a:rPr>
            <a:t>應檢附身份證明文件影本。</a:t>
          </a:r>
        </a:p>
      </dsp:txBody>
      <dsp:txXfrm rot="-5400000">
        <a:off x="2324742" y="2668795"/>
        <a:ext cx="5351396" cy="1620237"/>
      </dsp:txXfrm>
    </dsp:sp>
    <dsp:sp modelId="{05EEE694-C85B-47A0-9946-FBE110022102}">
      <dsp:nvSpPr>
        <dsp:cNvPr id="0" name=""/>
        <dsp:cNvSpPr/>
      </dsp:nvSpPr>
      <dsp:spPr>
        <a:xfrm>
          <a:off x="104732" y="2356701"/>
          <a:ext cx="2220008" cy="2244424"/>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zh-TW" altLang="en-US" sz="3000" kern="1200" dirty="0">
              <a:latin typeface="標楷體" panose="03000509000000000000" pitchFamily="65" charset="-120"/>
              <a:ea typeface="標楷體" panose="03000509000000000000" pitchFamily="65" charset="-120"/>
            </a:rPr>
            <a:t>申報代理人</a:t>
          </a:r>
        </a:p>
      </dsp:txBody>
      <dsp:txXfrm>
        <a:off x="213104" y="2465073"/>
        <a:ext cx="2003264" cy="2027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6EE4A-DBC7-436A-A099-01CD0EF8F516}">
      <dsp:nvSpPr>
        <dsp:cNvPr id="0" name=""/>
        <dsp:cNvSpPr/>
      </dsp:nvSpPr>
      <dsp:spPr>
        <a:xfrm rot="5400000">
          <a:off x="4146656" y="-1647276"/>
          <a:ext cx="1795539" cy="5539089"/>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登記申請書加蓋「已申報（</a:t>
          </a:r>
          <a:r>
            <a:rPr lang="en-US" altLang="en-US" sz="2000" kern="1200" dirty="0">
              <a:latin typeface="標楷體" panose="03000509000000000000" pitchFamily="65" charset="-120"/>
              <a:ea typeface="標楷體" panose="03000509000000000000" pitchFamily="65" charset="-120"/>
            </a:rPr>
            <a:t>A2</a:t>
          </a:r>
          <a:r>
            <a:rPr lang="zh-TW" altLang="en-US" sz="2000" kern="1200" dirty="0">
              <a:latin typeface="標楷體" panose="03000509000000000000" pitchFamily="65" charset="-120"/>
              <a:ea typeface="標楷體" panose="03000509000000000000" pitchFamily="65" charset="-120"/>
            </a:rPr>
            <a:t>）」章戳，並將登記案件交還送件人送至收件櫃台辦理收件。</a:t>
          </a:r>
        </a:p>
      </dsp:txBody>
      <dsp:txXfrm rot="-5400000">
        <a:off x="2274882" y="312149"/>
        <a:ext cx="5451438" cy="1620237"/>
      </dsp:txXfrm>
    </dsp:sp>
    <dsp:sp modelId="{78667C0B-C0B5-4EAE-B4D0-DABE196A35C1}">
      <dsp:nvSpPr>
        <dsp:cNvPr id="0" name=""/>
        <dsp:cNvSpPr/>
      </dsp:nvSpPr>
      <dsp:spPr>
        <a:xfrm>
          <a:off x="104732" y="56"/>
          <a:ext cx="2170149" cy="2244424"/>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A2</a:t>
          </a:r>
          <a:r>
            <a:rPr lang="zh-TW" altLang="en-US" sz="3000" kern="1200" dirty="0">
              <a:latin typeface="標楷體" panose="03000509000000000000" pitchFamily="65" charset="-120"/>
              <a:ea typeface="標楷體" panose="03000509000000000000" pitchFamily="65" charset="-120"/>
            </a:rPr>
            <a:t>案件</a:t>
          </a:r>
        </a:p>
      </dsp:txBody>
      <dsp:txXfrm>
        <a:off x="210670" y="105994"/>
        <a:ext cx="1958273" cy="2032548"/>
      </dsp:txXfrm>
    </dsp:sp>
    <dsp:sp modelId="{AA5EB7C0-FDAB-4126-8F83-B44DFE0E6901}">
      <dsp:nvSpPr>
        <dsp:cNvPr id="0" name=""/>
        <dsp:cNvSpPr/>
      </dsp:nvSpPr>
      <dsp:spPr>
        <a:xfrm rot="5400000">
          <a:off x="4146495" y="759390"/>
          <a:ext cx="1795539" cy="5439047"/>
        </a:xfrm>
        <a:prstGeom prst="round2SameRect">
          <a:avLst/>
        </a:prstGeom>
        <a:solidFill>
          <a:schemeClr val="accent3">
            <a:tint val="40000"/>
            <a:alpha val="90000"/>
            <a:hueOff val="-4412899"/>
            <a:satOff val="41658"/>
            <a:lumOff val="3248"/>
            <a:alphaOff val="0"/>
          </a:schemeClr>
        </a:solidFill>
        <a:ln w="10795" cap="flat" cmpd="sng" algn="ctr">
          <a:solidFill>
            <a:schemeClr val="accent3">
              <a:tint val="40000"/>
              <a:alpha val="90000"/>
              <a:hueOff val="-4412899"/>
              <a:satOff val="41658"/>
              <a:lumOff val="32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地政線上申辦系統中取得申報書序號，並貼於申報書上。</a:t>
          </a:r>
        </a:p>
        <a:p>
          <a:pPr marL="228600" lvl="1" indent="-228600" algn="l"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登記申請書加蓋「已申報（</a:t>
          </a:r>
          <a:r>
            <a:rPr lang="en-US" altLang="en-US" sz="2000" kern="1200" dirty="0">
              <a:latin typeface="標楷體" panose="03000509000000000000" pitchFamily="65" charset="-120"/>
              <a:ea typeface="標楷體" panose="03000509000000000000" pitchFamily="65" charset="-120"/>
            </a:rPr>
            <a:t>A3</a:t>
          </a:r>
          <a:r>
            <a:rPr lang="zh-TW" altLang="en-US" sz="2000" kern="1200" dirty="0">
              <a:latin typeface="標楷體" panose="03000509000000000000" pitchFamily="65" charset="-120"/>
              <a:ea typeface="標楷體" panose="03000509000000000000" pitchFamily="65" charset="-120"/>
            </a:rPr>
            <a:t>）」章戳，並將登記案件交還送件人送至收件櫃台辦理收件。</a:t>
          </a:r>
        </a:p>
      </dsp:txBody>
      <dsp:txXfrm rot="-5400000">
        <a:off x="2324742" y="2668795"/>
        <a:ext cx="5351396" cy="1620237"/>
      </dsp:txXfrm>
    </dsp:sp>
    <dsp:sp modelId="{05EEE694-C85B-47A0-9946-FBE110022102}">
      <dsp:nvSpPr>
        <dsp:cNvPr id="0" name=""/>
        <dsp:cNvSpPr/>
      </dsp:nvSpPr>
      <dsp:spPr>
        <a:xfrm>
          <a:off x="104732" y="2356701"/>
          <a:ext cx="2220008" cy="2244424"/>
        </a:xfrm>
        <a:prstGeom prst="roundRect">
          <a:avLst/>
        </a:prstGeom>
        <a:solidFill>
          <a:schemeClr val="accent3">
            <a:hueOff val="-2990677"/>
            <a:satOff val="25025"/>
            <a:lumOff val="4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A3</a:t>
          </a:r>
          <a:r>
            <a:rPr lang="zh-TW" altLang="en-US" sz="3000" kern="1200" dirty="0">
              <a:latin typeface="標楷體" panose="03000509000000000000" pitchFamily="65" charset="-120"/>
              <a:ea typeface="標楷體" panose="03000509000000000000" pitchFamily="65" charset="-120"/>
            </a:rPr>
            <a:t>案件</a:t>
          </a:r>
        </a:p>
      </dsp:txBody>
      <dsp:txXfrm>
        <a:off x="213104" y="2465073"/>
        <a:ext cx="2003264" cy="2027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D26AC-B1F3-4ABA-987C-7AD3613368E7}">
      <dsp:nvSpPr>
        <dsp:cNvPr id="0" name=""/>
        <dsp:cNvSpPr/>
      </dsp:nvSpPr>
      <dsp:spPr>
        <a:xfrm>
          <a:off x="7054" y="664816"/>
          <a:ext cx="2108594" cy="1265156"/>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確認身份</a:t>
          </a:r>
        </a:p>
      </dsp:txBody>
      <dsp:txXfrm>
        <a:off x="44109" y="701871"/>
        <a:ext cx="2034484" cy="1191046"/>
      </dsp:txXfrm>
    </dsp:sp>
    <dsp:sp modelId="{60038BFC-61E7-4633-ACC9-78ED6847D595}">
      <dsp:nvSpPr>
        <dsp:cNvPr id="0" name=""/>
        <dsp:cNvSpPr/>
      </dsp:nvSpPr>
      <dsp:spPr>
        <a:xfrm>
          <a:off x="2301205" y="1035929"/>
          <a:ext cx="447022" cy="5229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2301205" y="1140515"/>
        <a:ext cx="312915" cy="313759"/>
      </dsp:txXfrm>
    </dsp:sp>
    <dsp:sp modelId="{285BF6D8-EBFB-4DA9-95DE-447B96806807}">
      <dsp:nvSpPr>
        <dsp:cNvPr id="0" name=""/>
        <dsp:cNvSpPr/>
      </dsp:nvSpPr>
      <dsp:spPr>
        <a:xfrm>
          <a:off x="2959087" y="664816"/>
          <a:ext cx="2108594" cy="1265156"/>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地政線上申辦系統取得申報書序號</a:t>
          </a:r>
        </a:p>
      </dsp:txBody>
      <dsp:txXfrm>
        <a:off x="2996142" y="701871"/>
        <a:ext cx="2034484" cy="1191046"/>
      </dsp:txXfrm>
    </dsp:sp>
    <dsp:sp modelId="{7E6A758B-3276-4421-A829-AC400A89625C}">
      <dsp:nvSpPr>
        <dsp:cNvPr id="0" name=""/>
        <dsp:cNvSpPr/>
      </dsp:nvSpPr>
      <dsp:spPr>
        <a:xfrm>
          <a:off x="5253238" y="1035929"/>
          <a:ext cx="447022" cy="5229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5253238" y="1140515"/>
        <a:ext cx="312915" cy="313759"/>
      </dsp:txXfrm>
    </dsp:sp>
    <dsp:sp modelId="{E66BD02A-29BB-46D2-9624-9857AB87F9F4}">
      <dsp:nvSpPr>
        <dsp:cNvPr id="0" name=""/>
        <dsp:cNvSpPr/>
      </dsp:nvSpPr>
      <dsp:spPr>
        <a:xfrm>
          <a:off x="5911119" y="664816"/>
          <a:ext cx="2108594" cy="1265156"/>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整合系統</a:t>
          </a:r>
          <a:r>
            <a:rPr lang="en-US" altLang="zh-TW" sz="2200" kern="1200" dirty="0">
              <a:latin typeface="標楷體" panose="03000509000000000000" pitchFamily="65" charset="-120"/>
              <a:ea typeface="標楷體" panose="03000509000000000000" pitchFamily="65" charset="-120"/>
            </a:rPr>
            <a:t>-</a:t>
          </a:r>
          <a:r>
            <a:rPr lang="zh-TW" altLang="en-US" sz="2200" kern="1200" dirty="0">
              <a:latin typeface="標楷體" panose="03000509000000000000" pitchFamily="65" charset="-120"/>
              <a:ea typeface="標楷體" panose="03000509000000000000" pitchFamily="65" charset="-120"/>
            </a:rPr>
            <a:t>案管系統內登打序報書號</a:t>
          </a:r>
        </a:p>
      </dsp:txBody>
      <dsp:txXfrm>
        <a:off x="5948174" y="701871"/>
        <a:ext cx="2034484" cy="1191046"/>
      </dsp:txXfrm>
    </dsp:sp>
    <dsp:sp modelId="{6F42A5CB-D406-4D24-AA04-BCEFBD8F04D3}">
      <dsp:nvSpPr>
        <dsp:cNvPr id="0" name=""/>
        <dsp:cNvSpPr/>
      </dsp:nvSpPr>
      <dsp:spPr>
        <a:xfrm rot="5400000">
          <a:off x="6741905" y="2077575"/>
          <a:ext cx="447022" cy="5229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5400000">
        <a:off x="6808537" y="2115530"/>
        <a:ext cx="313759" cy="312915"/>
      </dsp:txXfrm>
    </dsp:sp>
    <dsp:sp modelId="{178FA62D-78BE-4A77-BAFD-B74F52E23E38}">
      <dsp:nvSpPr>
        <dsp:cNvPr id="0" name=""/>
        <dsp:cNvSpPr/>
      </dsp:nvSpPr>
      <dsp:spPr>
        <a:xfrm>
          <a:off x="5911119" y="2773411"/>
          <a:ext cx="2108594" cy="1265156"/>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地所登打資料</a:t>
          </a:r>
        </a:p>
      </dsp:txBody>
      <dsp:txXfrm>
        <a:off x="5948174" y="2810466"/>
        <a:ext cx="2034484" cy="1191046"/>
      </dsp:txXfrm>
    </dsp:sp>
    <dsp:sp modelId="{BD286964-4B4A-4AE4-9EA6-6E97A5BD02C3}">
      <dsp:nvSpPr>
        <dsp:cNvPr id="0" name=""/>
        <dsp:cNvSpPr/>
      </dsp:nvSpPr>
      <dsp:spPr>
        <a:xfrm rot="10800000">
          <a:off x="5278541" y="3144524"/>
          <a:ext cx="447022" cy="52293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10800000">
        <a:off x="5412648" y="3249110"/>
        <a:ext cx="312915" cy="313759"/>
      </dsp:txXfrm>
    </dsp:sp>
    <dsp:sp modelId="{C47CD486-15D1-4134-82C2-75BB221B1C8E}">
      <dsp:nvSpPr>
        <dsp:cNvPr id="0" name=""/>
        <dsp:cNvSpPr/>
      </dsp:nvSpPr>
      <dsp:spPr>
        <a:xfrm>
          <a:off x="2959087" y="2773411"/>
          <a:ext cx="2108594" cy="1265156"/>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資料併檔</a:t>
          </a:r>
        </a:p>
      </dsp:txBody>
      <dsp:txXfrm>
        <a:off x="2996142" y="2810466"/>
        <a:ext cx="2034484" cy="1191046"/>
      </dsp:txXfrm>
    </dsp:sp>
    <dsp:sp modelId="{796B303F-1C0B-41EC-A215-02AB5DCB77D7}">
      <dsp:nvSpPr>
        <dsp:cNvPr id="0" name=""/>
        <dsp:cNvSpPr/>
      </dsp:nvSpPr>
      <dsp:spPr>
        <a:xfrm rot="10800000">
          <a:off x="2326508" y="3144524"/>
          <a:ext cx="447022" cy="52293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10800000">
        <a:off x="2460615" y="3249110"/>
        <a:ext cx="312915" cy="313759"/>
      </dsp:txXfrm>
    </dsp:sp>
    <dsp:sp modelId="{21CBAAD3-B5CE-4B61-BA03-A749CCDA3673}">
      <dsp:nvSpPr>
        <dsp:cNvPr id="0" name=""/>
        <dsp:cNvSpPr/>
      </dsp:nvSpPr>
      <dsp:spPr>
        <a:xfrm>
          <a:off x="7054" y="2773411"/>
          <a:ext cx="2108594" cy="1265156"/>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檢核及揭露</a:t>
          </a:r>
        </a:p>
      </dsp:txBody>
      <dsp:txXfrm>
        <a:off x="44109" y="2810466"/>
        <a:ext cx="2034484" cy="11910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144954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207927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247268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2928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239051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9" name="Footer Placeholder 8"/>
          <p:cNvSpPr>
            <a:spLocks noGrp="1"/>
          </p:cNvSpPr>
          <p:nvPr>
            <p:ph type="ftr" sz="quarter" idx="11"/>
          </p:nvPr>
        </p:nvSpPr>
        <p:spPr/>
        <p:txBody>
          <a:bodyPr/>
          <a:lstStyle/>
          <a:p>
            <a:endParaRPr lang="zh-TW" altLang="en-US"/>
          </a:p>
        </p:txBody>
      </p:sp>
      <p:sp>
        <p:nvSpPr>
          <p:cNvPr id="10" name="Slide Number Placeholder 9"/>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2375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Date Placeholder 1"/>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11" name="Footer Placeholder 10"/>
          <p:cNvSpPr>
            <a:spLocks noGrp="1"/>
          </p:cNvSpPr>
          <p:nvPr>
            <p:ph type="ftr" sz="quarter" idx="11"/>
          </p:nvPr>
        </p:nvSpPr>
        <p:spPr/>
        <p:txBody>
          <a:bodyPr/>
          <a:lstStyle/>
          <a:p>
            <a:endParaRPr lang="zh-TW" altLang="en-US"/>
          </a:p>
        </p:txBody>
      </p:sp>
      <p:sp>
        <p:nvSpPr>
          <p:cNvPr id="12" name="Slide Number Placeholder 11"/>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208116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2" name="Date Placeholder 1"/>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7" name="Footer Placeholder 6"/>
          <p:cNvSpPr>
            <a:spLocks noGrp="1"/>
          </p:cNvSpPr>
          <p:nvPr>
            <p:ph type="ftr" sz="quarter" idx="11"/>
          </p:nvPr>
        </p:nvSpPr>
        <p:spPr/>
        <p:txBody>
          <a:bodyPr/>
          <a:lstStyle/>
          <a:p>
            <a:endParaRPr lang="zh-TW" altLang="en-US"/>
          </a:p>
        </p:txBody>
      </p:sp>
      <p:sp>
        <p:nvSpPr>
          <p:cNvPr id="8" name="Slide Number Placeholder 7"/>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41758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256921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TW" altLang="en-US"/>
              <a:t>按一下以編輯母片標題樣式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8" name="Date Placeholder 7"/>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9" name="Footer Placeholder 8"/>
          <p:cNvSpPr>
            <a:spLocks noGrp="1"/>
          </p:cNvSpPr>
          <p:nvPr>
            <p:ph type="ftr" sz="quarter" idx="11"/>
          </p:nvPr>
        </p:nvSpPr>
        <p:spPr/>
        <p:txBody>
          <a:bodyPr/>
          <a:lstStyle/>
          <a:p>
            <a:endParaRPr lang="zh-TW" altLang="en-US"/>
          </a:p>
        </p:txBody>
      </p:sp>
      <p:sp>
        <p:nvSpPr>
          <p:cNvPr id="10" name="Slide Number Placeholder 9"/>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75769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8" name="Date Placeholder 7"/>
          <p:cNvSpPr>
            <a:spLocks noGrp="1"/>
          </p:cNvSpPr>
          <p:nvPr>
            <p:ph type="dt" sz="half" idx="10"/>
          </p:nvPr>
        </p:nvSpPr>
        <p:spPr/>
        <p:txBody>
          <a:bodyPr/>
          <a:lstStyle/>
          <a:p>
            <a:fld id="{E64D78FE-5A96-4BC6-A214-3CE38A63B045}" type="datetimeFigureOut">
              <a:rPr lang="zh-TW" altLang="en-US" smtClean="0"/>
              <a:pPr/>
              <a:t>2020/5/8</a:t>
            </a:fld>
            <a:endParaRPr lang="zh-TW" altLang="en-US"/>
          </a:p>
        </p:txBody>
      </p:sp>
      <p:sp>
        <p:nvSpPr>
          <p:cNvPr id="9" name="Footer Placeholder 8"/>
          <p:cNvSpPr>
            <a:spLocks noGrp="1"/>
          </p:cNvSpPr>
          <p:nvPr>
            <p:ph type="ftr" sz="quarter" idx="11"/>
          </p:nvPr>
        </p:nvSpPr>
        <p:spPr>
          <a:xfrm>
            <a:off x="3499101" y="6356350"/>
            <a:ext cx="5911517" cy="365125"/>
          </a:xfrm>
        </p:spPr>
        <p:txBody>
          <a:bodyPr/>
          <a:lstStyle/>
          <a:p>
            <a:endParaRPr lang="zh-TW" altLang="en-US"/>
          </a:p>
        </p:txBody>
      </p:sp>
      <p:sp>
        <p:nvSpPr>
          <p:cNvPr id="10" name="Slide Number Placeholder 9"/>
          <p:cNvSpPr>
            <a:spLocks noGrp="1"/>
          </p:cNvSpPr>
          <p:nvPr>
            <p:ph type="sldNum" sz="quarter" idx="12"/>
          </p:nvPr>
        </p:nvSpPr>
        <p:spPr/>
        <p:txBody>
          <a:body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49916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64D78FE-5A96-4BC6-A214-3CE38A63B045}" type="datetimeFigureOut">
              <a:rPr lang="zh-TW" altLang="en-US" smtClean="0"/>
              <a:pPr/>
              <a:t>2020/5/8</a:t>
            </a:fld>
            <a:endParaRPr lang="zh-TW" alt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0C08547-ED06-4E74-85DE-051AA13EF86F}" type="slidenum">
              <a:rPr lang="zh-TW" altLang="en-US" smtClean="0"/>
              <a:pPr/>
              <a:t>‹#›</a:t>
            </a:fld>
            <a:endParaRPr lang="zh-TW" altLang="en-US"/>
          </a:p>
        </p:txBody>
      </p:sp>
    </p:spTree>
    <p:extLst>
      <p:ext uri="{BB962C8B-B14F-4D97-AF65-F5344CB8AC3E}">
        <p14:creationId xmlns:p14="http://schemas.microsoft.com/office/powerpoint/2010/main" xmlns="" val="312811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57589C8-5941-4F02-858B-00E853AFBC6D}"/>
              </a:ext>
            </a:extLst>
          </p:cNvPr>
          <p:cNvSpPr>
            <a:spLocks noGrp="1"/>
          </p:cNvSpPr>
          <p:nvPr>
            <p:ph type="ctrTitle"/>
          </p:nvPr>
        </p:nvSpPr>
        <p:spPr/>
        <p:txBody>
          <a:bodyPr/>
          <a:lstStyle/>
          <a:p>
            <a:r>
              <a:rPr lang="zh-TW" altLang="en-US" dirty="0"/>
              <a:t>不動產成交資訊申報登錄及查詢收費辦法修正後實務問題解析</a:t>
            </a:r>
          </a:p>
        </p:txBody>
      </p:sp>
      <p:sp>
        <p:nvSpPr>
          <p:cNvPr id="3" name="副標題 2">
            <a:extLst>
              <a:ext uri="{FF2B5EF4-FFF2-40B4-BE49-F238E27FC236}">
                <a16:creationId xmlns="" xmlns:a16="http://schemas.microsoft.com/office/drawing/2014/main" id="{5B8E654D-8A5D-4896-9F06-37CEF6DF995B}"/>
              </a:ext>
            </a:extLst>
          </p:cNvPr>
          <p:cNvSpPr>
            <a:spLocks noGrp="1"/>
          </p:cNvSpPr>
          <p:nvPr>
            <p:ph type="subTitle" idx="1"/>
          </p:nvPr>
        </p:nvSpPr>
        <p:spPr/>
        <p:txBody>
          <a:bodyPr/>
          <a:lstStyle/>
          <a:p>
            <a:r>
              <a:rPr lang="zh-TW" altLang="en-US" dirty="0"/>
              <a:t>內政部 地政司</a:t>
            </a:r>
            <a:endParaRPr lang="en-US" altLang="zh-TW" dirty="0"/>
          </a:p>
          <a:p>
            <a:r>
              <a:rPr lang="en-US" altLang="zh-TW" dirty="0" smtClean="0">
                <a:latin typeface="+mn-ea"/>
              </a:rPr>
              <a:t>109.5</a:t>
            </a:r>
            <a:endParaRPr lang="zh-TW" altLang="en-US" dirty="0">
              <a:latin typeface="+mn-ea"/>
            </a:endParaRPr>
          </a:p>
        </p:txBody>
      </p:sp>
    </p:spTree>
    <p:extLst>
      <p:ext uri="{BB962C8B-B14F-4D97-AF65-F5344CB8AC3E}">
        <p14:creationId xmlns:p14="http://schemas.microsoft.com/office/powerpoint/2010/main" xmlns="" val="421185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470" y="1123837"/>
            <a:ext cx="4231342" cy="4601183"/>
          </a:xfrm>
        </p:spPr>
        <p:txBody>
          <a:bodyPr/>
          <a:lstStyle/>
          <a:p>
            <a:r>
              <a:rPr lang="zh-TW" altLang="en-US" b="1" dirty="0" smtClean="0">
                <a:solidFill>
                  <a:schemeClr val="bg1"/>
                </a:solidFill>
                <a:latin typeface="微軟正黑體" panose="020B0604030504040204" pitchFamily="34" charset="-120"/>
              </a:rPr>
              <a:t>土地登記申請書</a:t>
            </a:r>
            <a:endParaRPr lang="zh-TW" altLang="en-US" dirty="0">
              <a:solidFill>
                <a:schemeClr val="bg1"/>
              </a:solidFill>
            </a:endParaRPr>
          </a:p>
        </p:txBody>
      </p:sp>
      <p:pic>
        <p:nvPicPr>
          <p:cNvPr id="5" name="圖片 4" descr="土地登記申請書.doc [相容模式] - Word"/>
          <p:cNvPicPr>
            <a:picLocks noChangeAspect="1"/>
          </p:cNvPicPr>
          <p:nvPr/>
        </p:nvPicPr>
        <p:blipFill rotWithShape="1">
          <a:blip r:embed="rId2">
            <a:extLst>
              <a:ext uri="{28A0092B-C50C-407E-A947-70E740481C1C}">
                <a14:useLocalDpi xmlns:a14="http://schemas.microsoft.com/office/drawing/2010/main" xmlns="" val="0"/>
              </a:ext>
            </a:extLst>
          </a:blip>
          <a:srcRect l="22133" t="11660" r="20809" b="10440"/>
          <a:stretch/>
        </p:blipFill>
        <p:spPr>
          <a:xfrm>
            <a:off x="3558987" y="0"/>
            <a:ext cx="8633013" cy="6858000"/>
          </a:xfrm>
          <a:prstGeom prst="rect">
            <a:avLst/>
          </a:prstGeom>
        </p:spPr>
      </p:pic>
    </p:spTree>
    <p:extLst>
      <p:ext uri="{BB962C8B-B14F-4D97-AF65-F5344CB8AC3E}">
        <p14:creationId xmlns:p14="http://schemas.microsoft.com/office/powerpoint/2010/main" xmlns="" val="23987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470" y="1123837"/>
            <a:ext cx="4231342" cy="4601183"/>
          </a:xfrm>
        </p:spPr>
        <p:txBody>
          <a:bodyPr/>
          <a:lstStyle/>
          <a:p>
            <a:r>
              <a:rPr lang="zh-TW" altLang="en-US" b="1" dirty="0" smtClean="0">
                <a:solidFill>
                  <a:schemeClr val="bg1"/>
                </a:solidFill>
                <a:latin typeface="微軟正黑體" panose="020B0604030504040204" pitchFamily="34" charset="-120"/>
              </a:rPr>
              <a:t>土地登記申請書</a:t>
            </a:r>
            <a:endParaRPr lang="zh-TW" altLang="en-US" dirty="0">
              <a:solidFill>
                <a:schemeClr val="bg1"/>
              </a:solidFill>
            </a:endParaRPr>
          </a:p>
        </p:txBody>
      </p:sp>
      <p:pic>
        <p:nvPicPr>
          <p:cNvPr id="3" name="圖片 2" descr="土地登記申請書.doc [相容模式] - Word"/>
          <p:cNvPicPr>
            <a:picLocks noChangeAspect="1"/>
          </p:cNvPicPr>
          <p:nvPr/>
        </p:nvPicPr>
        <p:blipFill rotWithShape="1">
          <a:blip r:embed="rId2">
            <a:extLst>
              <a:ext uri="{28A0092B-C50C-407E-A947-70E740481C1C}">
                <a14:useLocalDpi xmlns:a14="http://schemas.microsoft.com/office/drawing/2010/main" xmlns="" val="0"/>
              </a:ext>
            </a:extLst>
          </a:blip>
          <a:srcRect l="22353" t="14104" r="21029" b="10439"/>
          <a:stretch/>
        </p:blipFill>
        <p:spPr>
          <a:xfrm>
            <a:off x="3567952" y="0"/>
            <a:ext cx="8704730" cy="6858000"/>
          </a:xfrm>
          <a:prstGeom prst="rect">
            <a:avLst/>
          </a:prstGeom>
        </p:spPr>
      </p:pic>
    </p:spTree>
    <p:extLst>
      <p:ext uri="{BB962C8B-B14F-4D97-AF65-F5344CB8AC3E}">
        <p14:creationId xmlns:p14="http://schemas.microsoft.com/office/powerpoint/2010/main" xmlns="" val="119117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latin typeface="+mn-ea"/>
                <a:ea typeface="+mn-ea"/>
              </a:rPr>
              <a:t>實價登錄櫃台</a:t>
            </a:r>
            <a:r>
              <a:rPr lang="en-US" altLang="zh-TW" dirty="0">
                <a:latin typeface="+mn-ea"/>
                <a:ea typeface="+mn-ea"/>
              </a:rPr>
              <a:t/>
            </a:r>
            <a:br>
              <a:rPr lang="en-US" altLang="zh-TW" dirty="0">
                <a:latin typeface="+mn-ea"/>
                <a:ea typeface="+mn-ea"/>
              </a:rPr>
            </a:br>
            <a:r>
              <a:rPr lang="en-US" altLang="zh-TW" dirty="0">
                <a:latin typeface="+mn-ea"/>
                <a:ea typeface="+mn-ea"/>
              </a:rPr>
              <a:t>        3/4</a:t>
            </a:r>
            <a:endParaRPr lang="zh-TW" altLang="en-US" dirty="0">
              <a:latin typeface="+mn-ea"/>
              <a:ea typeface="+mn-ea"/>
            </a:endParaRPr>
          </a:p>
        </p:txBody>
      </p:sp>
      <p:sp>
        <p:nvSpPr>
          <p:cNvPr id="4" name="文字方塊 3">
            <a:extLst>
              <a:ext uri="{FF2B5EF4-FFF2-40B4-BE49-F238E27FC236}">
                <a16:creationId xmlns="" xmlns:a16="http://schemas.microsoft.com/office/drawing/2014/main" id="{44D76C2B-FC9D-4A74-A8C6-0BB2C6E2D672}"/>
              </a:ext>
            </a:extLst>
          </p:cNvPr>
          <p:cNvSpPr txBox="1"/>
          <p:nvPr/>
        </p:nvSpPr>
        <p:spPr>
          <a:xfrm>
            <a:off x="3602736" y="477506"/>
            <a:ext cx="8026769" cy="646331"/>
          </a:xfrm>
          <a:prstGeom prst="rect">
            <a:avLst/>
          </a:prstGeom>
          <a:noFill/>
        </p:spPr>
        <p:txBody>
          <a:bodyPr wrap="square" rtlCol="0">
            <a:spAutoFit/>
          </a:bodyPr>
          <a:lstStyle/>
          <a:p>
            <a:pPr marL="285750" indent="-285750">
              <a:buFont typeface="Arial" panose="020B0604020202020204" pitchFamily="34" charset="0"/>
              <a:buChar char="•"/>
            </a:pPr>
            <a:r>
              <a:rPr lang="zh-TW" altLang="en-US" sz="3600" dirty="0">
                <a:solidFill>
                  <a:srgbClr val="002060"/>
                </a:solidFill>
                <a:latin typeface="標楷體" panose="03000509000000000000" pitchFamily="65" charset="-120"/>
                <a:ea typeface="標楷體" panose="03000509000000000000" pitchFamily="65" charset="-120"/>
              </a:rPr>
              <a:t>當場輔導申報及發給限期申報通知書</a:t>
            </a:r>
          </a:p>
        </p:txBody>
      </p:sp>
      <p:sp>
        <p:nvSpPr>
          <p:cNvPr id="3" name="矩形 2">
            <a:extLst>
              <a:ext uri="{FF2B5EF4-FFF2-40B4-BE49-F238E27FC236}">
                <a16:creationId xmlns="" xmlns:a16="http://schemas.microsoft.com/office/drawing/2014/main" id="{19800787-0E62-4F81-93B6-3C6347023692}"/>
              </a:ext>
            </a:extLst>
          </p:cNvPr>
          <p:cNvSpPr/>
          <p:nvPr/>
        </p:nvSpPr>
        <p:spPr>
          <a:xfrm>
            <a:off x="3602736" y="1729046"/>
            <a:ext cx="1712422" cy="11637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買賣雙方</a:t>
            </a:r>
          </a:p>
        </p:txBody>
      </p:sp>
      <p:sp>
        <p:nvSpPr>
          <p:cNvPr id="6" name="矩形 5">
            <a:extLst>
              <a:ext uri="{FF2B5EF4-FFF2-40B4-BE49-F238E27FC236}">
                <a16:creationId xmlns="" xmlns:a16="http://schemas.microsoft.com/office/drawing/2014/main" id="{2477D17F-8B13-43DF-B3EE-E7DBE49EAD88}"/>
              </a:ext>
            </a:extLst>
          </p:cNvPr>
          <p:cNvSpPr/>
          <p:nvPr/>
        </p:nvSpPr>
        <p:spPr>
          <a:xfrm>
            <a:off x="3602736" y="3091918"/>
            <a:ext cx="1712422" cy="11637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具代理申報資格</a:t>
            </a:r>
          </a:p>
        </p:txBody>
      </p:sp>
      <p:sp>
        <p:nvSpPr>
          <p:cNvPr id="7" name="矩形 6">
            <a:extLst>
              <a:ext uri="{FF2B5EF4-FFF2-40B4-BE49-F238E27FC236}">
                <a16:creationId xmlns="" xmlns:a16="http://schemas.microsoft.com/office/drawing/2014/main" id="{6E5BC54C-6227-4F7F-8BAD-3838C1667AF0}"/>
              </a:ext>
            </a:extLst>
          </p:cNvPr>
          <p:cNvSpPr/>
          <p:nvPr/>
        </p:nvSpPr>
        <p:spPr>
          <a:xfrm>
            <a:off x="6423466" y="1729046"/>
            <a:ext cx="1357247" cy="1163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當場輔導申報</a:t>
            </a:r>
          </a:p>
        </p:txBody>
      </p:sp>
      <p:sp>
        <p:nvSpPr>
          <p:cNvPr id="8" name="矩形 7">
            <a:extLst>
              <a:ext uri="{FF2B5EF4-FFF2-40B4-BE49-F238E27FC236}">
                <a16:creationId xmlns="" xmlns:a16="http://schemas.microsoft.com/office/drawing/2014/main" id="{98519408-CE7F-43C4-8D27-8D7D0259789E}"/>
              </a:ext>
            </a:extLst>
          </p:cNvPr>
          <p:cNvSpPr/>
          <p:nvPr/>
        </p:nvSpPr>
        <p:spPr>
          <a:xfrm>
            <a:off x="6431780" y="3105418"/>
            <a:ext cx="991485" cy="11637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latin typeface="標楷體" panose="03000509000000000000" pitchFamily="65" charset="-120"/>
                <a:ea typeface="標楷體" panose="03000509000000000000" pitchFamily="65" charset="-120"/>
              </a:rPr>
              <a:t>取得登記收件字號</a:t>
            </a:r>
          </a:p>
        </p:txBody>
      </p:sp>
      <p:sp>
        <p:nvSpPr>
          <p:cNvPr id="33" name="文字方塊 32">
            <a:extLst>
              <a:ext uri="{FF2B5EF4-FFF2-40B4-BE49-F238E27FC236}">
                <a16:creationId xmlns="" xmlns:a16="http://schemas.microsoft.com/office/drawing/2014/main" id="{AC53E46E-7AE2-403A-8A90-1FD2F29BDCBA}"/>
              </a:ext>
            </a:extLst>
          </p:cNvPr>
          <p:cNvSpPr txBox="1"/>
          <p:nvPr/>
        </p:nvSpPr>
        <p:spPr>
          <a:xfrm>
            <a:off x="3339001" y="4241832"/>
            <a:ext cx="3175462" cy="369332"/>
          </a:xfrm>
          <a:prstGeom prst="rect">
            <a:avLst/>
          </a:prstGeom>
          <a:noFill/>
        </p:spPr>
        <p:txBody>
          <a:bodyPr wrap="square" rtlCol="0">
            <a:spAutoFit/>
          </a:bodyPr>
          <a:lstStyle/>
          <a:p>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可提出相關文件證明</a:t>
            </a:r>
            <a:r>
              <a:rPr lang="zh-TW" altLang="en-US" dirty="0">
                <a:latin typeface="標楷體" panose="03000509000000000000" pitchFamily="65" charset="-120"/>
                <a:ea typeface="標楷體" panose="03000509000000000000" pitchFamily="65" charset="-120"/>
              </a:rPr>
              <a:t>文件</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5" name="文字方塊 34">
            <a:extLst>
              <a:ext uri="{FF2B5EF4-FFF2-40B4-BE49-F238E27FC236}">
                <a16:creationId xmlns="" xmlns:a16="http://schemas.microsoft.com/office/drawing/2014/main" id="{6DCB6AC0-C26B-4D4E-A280-85624656C8EF}"/>
              </a:ext>
            </a:extLst>
          </p:cNvPr>
          <p:cNvSpPr txBox="1"/>
          <p:nvPr/>
        </p:nvSpPr>
        <p:spPr>
          <a:xfrm>
            <a:off x="3339001" y="1361755"/>
            <a:ext cx="3175462" cy="369332"/>
          </a:xfrm>
          <a:prstGeom prst="rect">
            <a:avLst/>
          </a:prstGeom>
          <a:noFill/>
        </p:spPr>
        <p:txBody>
          <a:bodyPr wrap="square" rtlCol="0">
            <a:spAutoFit/>
          </a:bodyPr>
          <a:lstStyle/>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買賣雙方均應在場</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48" name="箭號: 向右 47">
            <a:extLst>
              <a:ext uri="{FF2B5EF4-FFF2-40B4-BE49-F238E27FC236}">
                <a16:creationId xmlns="" xmlns:a16="http://schemas.microsoft.com/office/drawing/2014/main" id="{21CAA5F4-0BAE-4951-BB05-598FD869C7E9}"/>
              </a:ext>
            </a:extLst>
          </p:cNvPr>
          <p:cNvSpPr/>
          <p:nvPr/>
        </p:nvSpPr>
        <p:spPr>
          <a:xfrm>
            <a:off x="5498038" y="2664784"/>
            <a:ext cx="750861" cy="579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a:extLst>
              <a:ext uri="{FF2B5EF4-FFF2-40B4-BE49-F238E27FC236}">
                <a16:creationId xmlns="" xmlns:a16="http://schemas.microsoft.com/office/drawing/2014/main" id="{8E76BB09-6CC4-4661-BF15-C3F3188B373A}"/>
              </a:ext>
            </a:extLst>
          </p:cNvPr>
          <p:cNvSpPr/>
          <p:nvPr/>
        </p:nvSpPr>
        <p:spPr>
          <a:xfrm>
            <a:off x="7662065" y="3105418"/>
            <a:ext cx="991485" cy="11637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latin typeface="標楷體" panose="03000509000000000000" pitchFamily="65" charset="-120"/>
                <a:ea typeface="標楷體" panose="03000509000000000000" pitchFamily="65" charset="-120"/>
              </a:rPr>
              <a:t>限期申報通知書簽核</a:t>
            </a:r>
          </a:p>
        </p:txBody>
      </p:sp>
      <p:sp>
        <p:nvSpPr>
          <p:cNvPr id="52" name="矩形 51">
            <a:extLst>
              <a:ext uri="{FF2B5EF4-FFF2-40B4-BE49-F238E27FC236}">
                <a16:creationId xmlns="" xmlns:a16="http://schemas.microsoft.com/office/drawing/2014/main" id="{D2A1BF34-855F-4039-BF86-656D38165283}"/>
              </a:ext>
            </a:extLst>
          </p:cNvPr>
          <p:cNvSpPr/>
          <p:nvPr/>
        </p:nvSpPr>
        <p:spPr>
          <a:xfrm>
            <a:off x="8892349" y="3105418"/>
            <a:ext cx="991485" cy="11637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latin typeface="標楷體" panose="03000509000000000000" pitchFamily="65" charset="-120"/>
                <a:ea typeface="標楷體" panose="03000509000000000000" pitchFamily="65" charset="-120"/>
              </a:rPr>
              <a:t>發給限期申報通知書</a:t>
            </a:r>
          </a:p>
        </p:txBody>
      </p:sp>
      <p:sp>
        <p:nvSpPr>
          <p:cNvPr id="53" name="矩形 52">
            <a:extLst>
              <a:ext uri="{FF2B5EF4-FFF2-40B4-BE49-F238E27FC236}">
                <a16:creationId xmlns="" xmlns:a16="http://schemas.microsoft.com/office/drawing/2014/main" id="{DD6D2DA6-CABF-435D-85A0-DBB318592E08}"/>
              </a:ext>
            </a:extLst>
          </p:cNvPr>
          <p:cNvSpPr/>
          <p:nvPr/>
        </p:nvSpPr>
        <p:spPr>
          <a:xfrm>
            <a:off x="10247323" y="2510027"/>
            <a:ext cx="1473622" cy="11637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latin typeface="標楷體" panose="03000509000000000000" pitchFamily="65" charset="-120"/>
                <a:ea typeface="標楷體" panose="03000509000000000000" pitchFamily="65" charset="-120"/>
              </a:rPr>
              <a:t>未申報，已當場通知限期申報</a:t>
            </a:r>
          </a:p>
        </p:txBody>
      </p:sp>
      <p:sp>
        <p:nvSpPr>
          <p:cNvPr id="54" name="矩形 53">
            <a:extLst>
              <a:ext uri="{FF2B5EF4-FFF2-40B4-BE49-F238E27FC236}">
                <a16:creationId xmlns="" xmlns:a16="http://schemas.microsoft.com/office/drawing/2014/main" id="{DA858BEC-7CF3-49B6-86E9-7D8C0332A1E2}"/>
              </a:ext>
            </a:extLst>
          </p:cNvPr>
          <p:cNvSpPr/>
          <p:nvPr/>
        </p:nvSpPr>
        <p:spPr>
          <a:xfrm>
            <a:off x="10247323" y="3840063"/>
            <a:ext cx="1473622" cy="11637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latin typeface="標楷體" panose="03000509000000000000" pitchFamily="65" charset="-120"/>
                <a:ea typeface="標楷體" panose="03000509000000000000" pitchFamily="65" charset="-120"/>
              </a:rPr>
              <a:t>未申報，另發文通知限期申報</a:t>
            </a:r>
          </a:p>
        </p:txBody>
      </p:sp>
      <p:sp>
        <p:nvSpPr>
          <p:cNvPr id="55" name="矩形 54">
            <a:extLst>
              <a:ext uri="{FF2B5EF4-FFF2-40B4-BE49-F238E27FC236}">
                <a16:creationId xmlns="" xmlns:a16="http://schemas.microsoft.com/office/drawing/2014/main" id="{16573ABA-4333-4BA8-BBF3-EE79807735A6}"/>
              </a:ext>
            </a:extLst>
          </p:cNvPr>
          <p:cNvSpPr/>
          <p:nvPr/>
        </p:nvSpPr>
        <p:spPr>
          <a:xfrm>
            <a:off x="6431780" y="4709775"/>
            <a:ext cx="991485" cy="11637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dirty="0">
                <a:latin typeface="標楷體" panose="03000509000000000000" pitchFamily="65" charset="-120"/>
                <a:ea typeface="標楷體" panose="03000509000000000000" pitchFamily="65" charset="-120"/>
              </a:rPr>
              <a:t>登記收件櫃台</a:t>
            </a:r>
          </a:p>
        </p:txBody>
      </p:sp>
      <p:sp>
        <p:nvSpPr>
          <p:cNvPr id="56" name="矩形 55">
            <a:extLst>
              <a:ext uri="{FF2B5EF4-FFF2-40B4-BE49-F238E27FC236}">
                <a16:creationId xmlns="" xmlns:a16="http://schemas.microsoft.com/office/drawing/2014/main" id="{5CBB5440-E8BB-4DCD-A6C7-CEDE21CA8C27}"/>
              </a:ext>
            </a:extLst>
          </p:cNvPr>
          <p:cNvSpPr/>
          <p:nvPr/>
        </p:nvSpPr>
        <p:spPr>
          <a:xfrm>
            <a:off x="7657908" y="4709775"/>
            <a:ext cx="991485" cy="11637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dirty="0">
                <a:latin typeface="標楷體" panose="03000509000000000000" pitchFamily="65" charset="-120"/>
                <a:ea typeface="標楷體" panose="03000509000000000000" pitchFamily="65" charset="-120"/>
              </a:rPr>
              <a:t>機關名稱及首長簽字章</a:t>
            </a:r>
          </a:p>
        </p:txBody>
      </p:sp>
      <p:sp>
        <p:nvSpPr>
          <p:cNvPr id="57" name="矩形 56">
            <a:extLst>
              <a:ext uri="{FF2B5EF4-FFF2-40B4-BE49-F238E27FC236}">
                <a16:creationId xmlns="" xmlns:a16="http://schemas.microsoft.com/office/drawing/2014/main" id="{E8FC1081-F319-4503-9A69-842CF56268A5}"/>
              </a:ext>
            </a:extLst>
          </p:cNvPr>
          <p:cNvSpPr/>
          <p:nvPr/>
        </p:nvSpPr>
        <p:spPr>
          <a:xfrm>
            <a:off x="8884036" y="4709775"/>
            <a:ext cx="991485" cy="11637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dirty="0">
                <a:latin typeface="標楷體" panose="03000509000000000000" pitchFamily="65" charset="-120"/>
                <a:ea typeface="標楷體" panose="03000509000000000000" pitchFamily="65" charset="-120"/>
              </a:rPr>
              <a:t>收執聯</a:t>
            </a:r>
          </a:p>
        </p:txBody>
      </p:sp>
      <p:sp>
        <p:nvSpPr>
          <p:cNvPr id="58" name="矩形 57">
            <a:extLst>
              <a:ext uri="{FF2B5EF4-FFF2-40B4-BE49-F238E27FC236}">
                <a16:creationId xmlns="" xmlns:a16="http://schemas.microsoft.com/office/drawing/2014/main" id="{4ADE4239-C19D-470F-A2D3-3A7D51925F4F}"/>
              </a:ext>
            </a:extLst>
          </p:cNvPr>
          <p:cNvSpPr/>
          <p:nvPr/>
        </p:nvSpPr>
        <p:spPr>
          <a:xfrm>
            <a:off x="10505018" y="5491173"/>
            <a:ext cx="991485" cy="11637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dirty="0">
                <a:latin typeface="標楷體" panose="03000509000000000000" pitchFamily="65" charset="-120"/>
                <a:ea typeface="標楷體" panose="03000509000000000000" pitchFamily="65" charset="-120"/>
              </a:rPr>
              <a:t>登記申請書上加蓋</a:t>
            </a:r>
          </a:p>
        </p:txBody>
      </p:sp>
      <p:cxnSp>
        <p:nvCxnSpPr>
          <p:cNvPr id="62" name="直線單箭頭接點 61">
            <a:extLst>
              <a:ext uri="{FF2B5EF4-FFF2-40B4-BE49-F238E27FC236}">
                <a16:creationId xmlns="" xmlns:a16="http://schemas.microsoft.com/office/drawing/2014/main" id="{168FE79C-04D5-48A1-984F-2BBA10FAC036}"/>
              </a:ext>
            </a:extLst>
          </p:cNvPr>
          <p:cNvCxnSpPr>
            <a:stCxn id="8" idx="3"/>
            <a:endCxn id="51" idx="1"/>
          </p:cNvCxnSpPr>
          <p:nvPr/>
        </p:nvCxnSpPr>
        <p:spPr>
          <a:xfrm>
            <a:off x="7423265" y="3687309"/>
            <a:ext cx="238800"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 xmlns:a16="http://schemas.microsoft.com/office/drawing/2014/main" id="{6F9C6730-804D-4A51-9556-2E59E88B52A9}"/>
              </a:ext>
            </a:extLst>
          </p:cNvPr>
          <p:cNvCxnSpPr>
            <a:stCxn id="51" idx="3"/>
            <a:endCxn id="52" idx="1"/>
          </p:cNvCxnSpPr>
          <p:nvPr/>
        </p:nvCxnSpPr>
        <p:spPr>
          <a:xfrm>
            <a:off x="8653550" y="3687309"/>
            <a:ext cx="23879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接點: 肘形 67">
            <a:extLst>
              <a:ext uri="{FF2B5EF4-FFF2-40B4-BE49-F238E27FC236}">
                <a16:creationId xmlns="" xmlns:a16="http://schemas.microsoft.com/office/drawing/2014/main" id="{E54DCF70-5D52-46EB-97CE-A47B82728B8D}"/>
              </a:ext>
            </a:extLst>
          </p:cNvPr>
          <p:cNvCxnSpPr>
            <a:stCxn id="52" idx="3"/>
            <a:endCxn id="53" idx="1"/>
          </p:cNvCxnSpPr>
          <p:nvPr/>
        </p:nvCxnSpPr>
        <p:spPr>
          <a:xfrm flipV="1">
            <a:off x="9883834" y="3091918"/>
            <a:ext cx="363489" cy="595391"/>
          </a:xfrm>
          <a:prstGeom prst="bentConnector3">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接點: 肘形 69">
            <a:extLst>
              <a:ext uri="{FF2B5EF4-FFF2-40B4-BE49-F238E27FC236}">
                <a16:creationId xmlns="" xmlns:a16="http://schemas.microsoft.com/office/drawing/2014/main" id="{8E4052B7-AD78-4DAB-B951-37C931433700}"/>
              </a:ext>
            </a:extLst>
          </p:cNvPr>
          <p:cNvCxnSpPr>
            <a:stCxn id="52" idx="3"/>
            <a:endCxn id="54" idx="1"/>
          </p:cNvCxnSpPr>
          <p:nvPr/>
        </p:nvCxnSpPr>
        <p:spPr>
          <a:xfrm>
            <a:off x="9883834" y="3687309"/>
            <a:ext cx="363489" cy="734645"/>
          </a:xfrm>
          <a:prstGeom prst="bentConnector3">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1" name="箭號: 向下 70">
            <a:extLst>
              <a:ext uri="{FF2B5EF4-FFF2-40B4-BE49-F238E27FC236}">
                <a16:creationId xmlns="" xmlns:a16="http://schemas.microsoft.com/office/drawing/2014/main" id="{30625EB3-A24D-49F0-9487-26B3B52DEE6A}"/>
              </a:ext>
            </a:extLst>
          </p:cNvPr>
          <p:cNvSpPr/>
          <p:nvPr/>
        </p:nvSpPr>
        <p:spPr>
          <a:xfrm>
            <a:off x="6782049" y="4367811"/>
            <a:ext cx="290945" cy="287821"/>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72" name="箭號: 向下 71">
            <a:extLst>
              <a:ext uri="{FF2B5EF4-FFF2-40B4-BE49-F238E27FC236}">
                <a16:creationId xmlns="" xmlns:a16="http://schemas.microsoft.com/office/drawing/2014/main" id="{CA114B6D-2F42-42EA-ACA2-12D5FFB2F1CF}"/>
              </a:ext>
            </a:extLst>
          </p:cNvPr>
          <p:cNvSpPr/>
          <p:nvPr/>
        </p:nvSpPr>
        <p:spPr>
          <a:xfrm>
            <a:off x="8012333" y="4363432"/>
            <a:ext cx="290945" cy="287821"/>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73" name="箭號: 向下 72">
            <a:extLst>
              <a:ext uri="{FF2B5EF4-FFF2-40B4-BE49-F238E27FC236}">
                <a16:creationId xmlns="" xmlns:a16="http://schemas.microsoft.com/office/drawing/2014/main" id="{D77BDFA0-F04E-4CEA-817C-C8A044964B2C}"/>
              </a:ext>
            </a:extLst>
          </p:cNvPr>
          <p:cNvSpPr/>
          <p:nvPr/>
        </p:nvSpPr>
        <p:spPr>
          <a:xfrm>
            <a:off x="9234305" y="4363432"/>
            <a:ext cx="290945" cy="287821"/>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74" name="箭號: 向下 73">
            <a:extLst>
              <a:ext uri="{FF2B5EF4-FFF2-40B4-BE49-F238E27FC236}">
                <a16:creationId xmlns="" xmlns:a16="http://schemas.microsoft.com/office/drawing/2014/main" id="{93B72F5F-FCCA-4D83-93EE-0D40D082A1B7}"/>
              </a:ext>
            </a:extLst>
          </p:cNvPr>
          <p:cNvSpPr/>
          <p:nvPr/>
        </p:nvSpPr>
        <p:spPr>
          <a:xfrm>
            <a:off x="10838661" y="5103598"/>
            <a:ext cx="290945" cy="287821"/>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75" name="文字方塊 74">
            <a:extLst>
              <a:ext uri="{FF2B5EF4-FFF2-40B4-BE49-F238E27FC236}">
                <a16:creationId xmlns="" xmlns:a16="http://schemas.microsoft.com/office/drawing/2014/main" id="{430EA58A-F1D2-47FA-8BB9-3713E91DE7E7}"/>
              </a:ext>
            </a:extLst>
          </p:cNvPr>
          <p:cNvSpPr txBox="1"/>
          <p:nvPr/>
        </p:nvSpPr>
        <p:spPr>
          <a:xfrm>
            <a:off x="9778566" y="2739572"/>
            <a:ext cx="574024" cy="369332"/>
          </a:xfrm>
          <a:prstGeom prst="rect">
            <a:avLst/>
          </a:prstGeom>
          <a:noFill/>
        </p:spPr>
        <p:txBody>
          <a:bodyPr wrap="square" rtlCol="0">
            <a:spAutoFit/>
          </a:bodyPr>
          <a:lstStyle/>
          <a:p>
            <a:r>
              <a:rPr lang="en-US" altLang="zh-TW" b="1" dirty="0">
                <a:solidFill>
                  <a:srgbClr val="FF0000"/>
                </a:solidFill>
                <a:latin typeface="標楷體" panose="03000509000000000000" pitchFamily="65" charset="-120"/>
                <a:ea typeface="標楷體" panose="03000509000000000000" pitchFamily="65" charset="-120"/>
              </a:rPr>
              <a:t>YES</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76" name="文字方塊 75">
            <a:extLst>
              <a:ext uri="{FF2B5EF4-FFF2-40B4-BE49-F238E27FC236}">
                <a16:creationId xmlns="" xmlns:a16="http://schemas.microsoft.com/office/drawing/2014/main" id="{42A432E0-EEA6-433A-810F-08193B664BB8}"/>
              </a:ext>
            </a:extLst>
          </p:cNvPr>
          <p:cNvSpPr txBox="1"/>
          <p:nvPr/>
        </p:nvSpPr>
        <p:spPr>
          <a:xfrm>
            <a:off x="9897052" y="4435454"/>
            <a:ext cx="574024" cy="369332"/>
          </a:xfrm>
          <a:prstGeom prst="rect">
            <a:avLst/>
          </a:prstGeom>
          <a:noFill/>
        </p:spPr>
        <p:txBody>
          <a:bodyPr wrap="square" rtlCol="0">
            <a:spAutoFit/>
          </a:bodyPr>
          <a:lstStyle/>
          <a:p>
            <a:r>
              <a:rPr lang="en-US" altLang="zh-TW" b="1" dirty="0">
                <a:solidFill>
                  <a:srgbClr val="FF0000"/>
                </a:solidFill>
                <a:latin typeface="標楷體" panose="03000509000000000000" pitchFamily="65" charset="-120"/>
                <a:ea typeface="標楷體" panose="03000509000000000000" pitchFamily="65" charset="-120"/>
              </a:rPr>
              <a:t>NO</a:t>
            </a:r>
            <a:endParaRPr lang="zh-TW" altLang="en-US"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38863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470" y="1123837"/>
            <a:ext cx="4231342" cy="4601183"/>
          </a:xfrm>
        </p:spPr>
        <p:txBody>
          <a:bodyPr/>
          <a:lstStyle/>
          <a:p>
            <a:r>
              <a:rPr lang="zh-TW" altLang="en-US" b="1" dirty="0" smtClean="0">
                <a:solidFill>
                  <a:schemeClr val="bg1"/>
                </a:solidFill>
                <a:latin typeface="微軟正黑體" panose="020B0604030504040204" pitchFamily="34" charset="-120"/>
              </a:rPr>
              <a:t>土地登記申請書</a:t>
            </a:r>
            <a:endParaRPr lang="zh-TW" altLang="en-US" dirty="0">
              <a:solidFill>
                <a:schemeClr val="bg1"/>
              </a:solidFill>
            </a:endParaRPr>
          </a:p>
        </p:txBody>
      </p:sp>
      <p:pic>
        <p:nvPicPr>
          <p:cNvPr id="3" name="圖片 2" descr="土地登記申請書.doc [相容模式] - Word"/>
          <p:cNvPicPr>
            <a:picLocks noChangeAspect="1"/>
          </p:cNvPicPr>
          <p:nvPr/>
        </p:nvPicPr>
        <p:blipFill rotWithShape="1">
          <a:blip r:embed="rId2">
            <a:extLst>
              <a:ext uri="{28A0092B-C50C-407E-A947-70E740481C1C}">
                <a14:useLocalDpi xmlns:a14="http://schemas.microsoft.com/office/drawing/2010/main" xmlns="" val="0"/>
              </a:ext>
            </a:extLst>
          </a:blip>
          <a:srcRect l="21912" t="14375" r="21103" b="9761"/>
          <a:stretch/>
        </p:blipFill>
        <p:spPr>
          <a:xfrm>
            <a:off x="3496235" y="89647"/>
            <a:ext cx="8695765" cy="6768353"/>
          </a:xfrm>
          <a:prstGeom prst="rect">
            <a:avLst/>
          </a:prstGeom>
        </p:spPr>
      </p:pic>
    </p:spTree>
    <p:extLst>
      <p:ext uri="{BB962C8B-B14F-4D97-AF65-F5344CB8AC3E}">
        <p14:creationId xmlns:p14="http://schemas.microsoft.com/office/powerpoint/2010/main" xmlns="" val="139965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470" y="1123837"/>
            <a:ext cx="4231342" cy="4601183"/>
          </a:xfrm>
        </p:spPr>
        <p:txBody>
          <a:bodyPr/>
          <a:lstStyle/>
          <a:p>
            <a:r>
              <a:rPr lang="zh-TW" altLang="en-US" b="1" dirty="0" smtClean="0">
                <a:solidFill>
                  <a:schemeClr val="bg1"/>
                </a:solidFill>
                <a:latin typeface="微軟正黑體" panose="020B0604030504040204" pitchFamily="34" charset="-120"/>
              </a:rPr>
              <a:t>土地登記申請書</a:t>
            </a:r>
            <a:endParaRPr lang="zh-TW" altLang="en-US" dirty="0">
              <a:solidFill>
                <a:schemeClr val="bg1"/>
              </a:solidFill>
            </a:endParaRPr>
          </a:p>
        </p:txBody>
      </p:sp>
      <p:pic>
        <p:nvPicPr>
          <p:cNvPr id="4" name="圖片 3" descr="土地登記申請書.doc [相容模式] - Word"/>
          <p:cNvPicPr>
            <a:picLocks noChangeAspect="1"/>
          </p:cNvPicPr>
          <p:nvPr/>
        </p:nvPicPr>
        <p:blipFill rotWithShape="1">
          <a:blip r:embed="rId2">
            <a:extLst>
              <a:ext uri="{28A0092B-C50C-407E-A947-70E740481C1C}">
                <a14:useLocalDpi xmlns:a14="http://schemas.microsoft.com/office/drawing/2010/main" xmlns="" val="0"/>
              </a:ext>
            </a:extLst>
          </a:blip>
          <a:srcRect l="21912" t="12746" r="21177" b="10440"/>
          <a:stretch/>
        </p:blipFill>
        <p:spPr>
          <a:xfrm>
            <a:off x="3469341" y="0"/>
            <a:ext cx="8722659" cy="6858000"/>
          </a:xfrm>
          <a:prstGeom prst="rect">
            <a:avLst/>
          </a:prstGeom>
        </p:spPr>
      </p:pic>
    </p:spTree>
    <p:extLst>
      <p:ext uri="{BB962C8B-B14F-4D97-AF65-F5344CB8AC3E}">
        <p14:creationId xmlns:p14="http://schemas.microsoft.com/office/powerpoint/2010/main" xmlns="" val="262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4D61538B-9A3C-4CC4-9A0A-662BE3589ABF}"/>
              </a:ext>
            </a:extLst>
          </p:cNvPr>
          <p:cNvSpPr/>
          <p:nvPr/>
        </p:nvSpPr>
        <p:spPr>
          <a:xfrm>
            <a:off x="3464801" y="3767284"/>
            <a:ext cx="8322645" cy="22926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 xmlns:a16="http://schemas.microsoft.com/office/drawing/2014/main" id="{E0F8E2AC-A80C-4F50-9BC5-AE425BCE900E}"/>
              </a:ext>
            </a:extLst>
          </p:cNvPr>
          <p:cNvSpPr/>
          <p:nvPr/>
        </p:nvSpPr>
        <p:spPr>
          <a:xfrm>
            <a:off x="3464801" y="1406470"/>
            <a:ext cx="8322645" cy="2360814"/>
          </a:xfrm>
          <a:prstGeom prst="rect">
            <a:avLst/>
          </a:prstGeom>
          <a:solidFill>
            <a:srgbClr val="F0D4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latin typeface="+mn-ea"/>
                <a:ea typeface="+mn-ea"/>
              </a:rPr>
              <a:t>實價登錄櫃台</a:t>
            </a:r>
            <a:r>
              <a:rPr lang="en-US" altLang="zh-TW" dirty="0">
                <a:latin typeface="+mn-ea"/>
                <a:ea typeface="+mn-ea"/>
              </a:rPr>
              <a:t/>
            </a:r>
            <a:br>
              <a:rPr lang="en-US" altLang="zh-TW" dirty="0">
                <a:latin typeface="+mn-ea"/>
                <a:ea typeface="+mn-ea"/>
              </a:rPr>
            </a:br>
            <a:r>
              <a:rPr lang="en-US" altLang="zh-TW" dirty="0">
                <a:latin typeface="+mn-ea"/>
                <a:ea typeface="+mn-ea"/>
              </a:rPr>
              <a:t>        4/4</a:t>
            </a:r>
            <a:endParaRPr lang="zh-TW" altLang="en-US" dirty="0">
              <a:latin typeface="+mn-ea"/>
              <a:ea typeface="+mn-ea"/>
            </a:endParaRPr>
          </a:p>
        </p:txBody>
      </p:sp>
      <p:sp>
        <p:nvSpPr>
          <p:cNvPr id="4" name="文字方塊 3">
            <a:extLst>
              <a:ext uri="{FF2B5EF4-FFF2-40B4-BE49-F238E27FC236}">
                <a16:creationId xmlns="" xmlns:a16="http://schemas.microsoft.com/office/drawing/2014/main" id="{44D76C2B-FC9D-4A74-A8C6-0BB2C6E2D672}"/>
              </a:ext>
            </a:extLst>
          </p:cNvPr>
          <p:cNvSpPr txBox="1"/>
          <p:nvPr/>
        </p:nvSpPr>
        <p:spPr>
          <a:xfrm>
            <a:off x="3602736" y="477506"/>
            <a:ext cx="8026769" cy="646331"/>
          </a:xfrm>
          <a:prstGeom prst="rect">
            <a:avLst/>
          </a:prstGeom>
          <a:noFill/>
        </p:spPr>
        <p:txBody>
          <a:bodyPr wrap="square" rtlCol="0">
            <a:spAutoFit/>
          </a:bodyPr>
          <a:lstStyle/>
          <a:p>
            <a:pPr marL="285750" indent="-285750">
              <a:buFont typeface="Arial" panose="020B0604020202020204" pitchFamily="34" charset="0"/>
              <a:buChar char="•"/>
            </a:pPr>
            <a:r>
              <a:rPr lang="zh-TW" altLang="en-US" sz="3600" dirty="0" smtClean="0">
                <a:solidFill>
                  <a:srgbClr val="002060"/>
                </a:solidFill>
                <a:latin typeface="標楷體" panose="03000509000000000000" pitchFamily="65" charset="-120"/>
                <a:ea typeface="標楷體" panose="03000509000000000000" pitchFamily="65" charset="-120"/>
              </a:rPr>
              <a:t>逾申報期限申報</a:t>
            </a:r>
            <a:r>
              <a:rPr lang="zh-TW" altLang="en-US" sz="3600" dirty="0">
                <a:solidFill>
                  <a:srgbClr val="002060"/>
                </a:solidFill>
                <a:latin typeface="標楷體" panose="03000509000000000000" pitchFamily="65" charset="-120"/>
                <a:ea typeface="標楷體" panose="03000509000000000000" pitchFamily="65" charset="-120"/>
              </a:rPr>
              <a:t>流程</a:t>
            </a:r>
          </a:p>
        </p:txBody>
      </p:sp>
      <p:graphicFrame>
        <p:nvGraphicFramePr>
          <p:cNvPr id="29" name="資料庫圖表 28">
            <a:extLst>
              <a:ext uri="{FF2B5EF4-FFF2-40B4-BE49-F238E27FC236}">
                <a16:creationId xmlns="" xmlns:a16="http://schemas.microsoft.com/office/drawing/2014/main" id="{C4451CC3-4EDF-4E17-9AB5-A83C4B8E5527}"/>
              </a:ext>
            </a:extLst>
          </p:cNvPr>
          <p:cNvGraphicFramePr/>
          <p:nvPr>
            <p:extLst>
              <p:ext uri="{D42A27DB-BD31-4B8C-83A1-F6EECF244321}">
                <p14:modId xmlns:p14="http://schemas.microsoft.com/office/powerpoint/2010/main" xmlns="" val="4007987996"/>
              </p:ext>
            </p:extLst>
          </p:nvPr>
        </p:nvGraphicFramePr>
        <p:xfrm>
          <a:off x="3544547" y="1406470"/>
          <a:ext cx="8026769" cy="4703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文字方塊 30">
            <a:extLst>
              <a:ext uri="{FF2B5EF4-FFF2-40B4-BE49-F238E27FC236}">
                <a16:creationId xmlns="" xmlns:a16="http://schemas.microsoft.com/office/drawing/2014/main" id="{96DC6BFA-9A50-4CB6-A413-0E5B025DDF6D}"/>
              </a:ext>
            </a:extLst>
          </p:cNvPr>
          <p:cNvSpPr txBox="1"/>
          <p:nvPr/>
        </p:nvSpPr>
        <p:spPr>
          <a:xfrm>
            <a:off x="3464801" y="1506945"/>
            <a:ext cx="1531148" cy="461665"/>
          </a:xfrm>
          <a:prstGeom prst="rect">
            <a:avLst/>
          </a:prstGeom>
          <a:noFill/>
        </p:spPr>
        <p:txBody>
          <a:bodyPr wrap="square" rtlCol="0">
            <a:spAutoFit/>
          </a:bodyPr>
          <a:lstStyle/>
          <a:p>
            <a:r>
              <a:rPr lang="zh-TW" altLang="en-US" sz="2400" b="1" dirty="0">
                <a:solidFill>
                  <a:srgbClr val="7030A0"/>
                </a:solidFill>
                <a:latin typeface="標楷體" panose="03000509000000000000" pitchFamily="65" charset="-120"/>
                <a:ea typeface="標楷體" panose="03000509000000000000" pitchFamily="65" charset="-120"/>
              </a:rPr>
              <a:t>櫃台作業</a:t>
            </a:r>
          </a:p>
        </p:txBody>
      </p:sp>
      <p:sp>
        <p:nvSpPr>
          <p:cNvPr id="34" name="文字方塊 33">
            <a:extLst>
              <a:ext uri="{FF2B5EF4-FFF2-40B4-BE49-F238E27FC236}">
                <a16:creationId xmlns="" xmlns:a16="http://schemas.microsoft.com/office/drawing/2014/main" id="{BD1BB39B-65C8-4342-9A7D-015D72A8226A}"/>
              </a:ext>
            </a:extLst>
          </p:cNvPr>
          <p:cNvSpPr txBox="1"/>
          <p:nvPr/>
        </p:nvSpPr>
        <p:spPr>
          <a:xfrm>
            <a:off x="3464801" y="5546930"/>
            <a:ext cx="1531148" cy="461665"/>
          </a:xfrm>
          <a:prstGeom prst="rect">
            <a:avLst/>
          </a:prstGeom>
          <a:noFill/>
        </p:spPr>
        <p:txBody>
          <a:bodyPr wrap="square" rtlCol="0">
            <a:spAutoFit/>
          </a:bodyPr>
          <a:lstStyle/>
          <a:p>
            <a:r>
              <a:rPr lang="zh-TW" altLang="en-US" sz="2400" b="1" dirty="0">
                <a:solidFill>
                  <a:srgbClr val="0070C0"/>
                </a:solidFill>
                <a:latin typeface="標楷體" panose="03000509000000000000" pitchFamily="65" charset="-120"/>
                <a:ea typeface="標楷體" panose="03000509000000000000" pitchFamily="65" charset="-120"/>
              </a:rPr>
              <a:t>後端作業</a:t>
            </a:r>
          </a:p>
        </p:txBody>
      </p:sp>
      <p:sp>
        <p:nvSpPr>
          <p:cNvPr id="36" name="文字方塊 35">
            <a:extLst>
              <a:ext uri="{FF2B5EF4-FFF2-40B4-BE49-F238E27FC236}">
                <a16:creationId xmlns="" xmlns:a16="http://schemas.microsoft.com/office/drawing/2014/main" id="{5241B84A-A46C-478C-978A-C0E94B375FC0}"/>
              </a:ext>
            </a:extLst>
          </p:cNvPr>
          <p:cNvSpPr txBox="1"/>
          <p:nvPr/>
        </p:nvSpPr>
        <p:spPr>
          <a:xfrm>
            <a:off x="6955036" y="1737777"/>
            <a:ext cx="1199748" cy="369332"/>
          </a:xfrm>
          <a:prstGeom prst="rect">
            <a:avLst/>
          </a:prstGeom>
          <a:noFill/>
        </p:spPr>
        <p:txBody>
          <a:bodyPr wrap="square" rtlCol="0">
            <a:spAutoFit/>
          </a:bodyPr>
          <a:lstStyle/>
          <a:p>
            <a:r>
              <a:rPr lang="en-US" altLang="zh-TW" dirty="0">
                <a:latin typeface="標楷體" panose="03000509000000000000" pitchFamily="65" charset="-120"/>
                <a:ea typeface="標楷體" panose="03000509000000000000" pitchFamily="65" charset="-120"/>
              </a:rPr>
              <a:t>(A3</a:t>
            </a:r>
            <a:r>
              <a:rPr lang="zh-TW" altLang="en-US" dirty="0">
                <a:latin typeface="標楷體" panose="03000509000000000000" pitchFamily="65" charset="-120"/>
                <a:ea typeface="標楷體" panose="03000509000000000000" pitchFamily="65" charset="-120"/>
              </a:rPr>
              <a:t>案件</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51531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t>登記收件櫃台</a:t>
            </a:r>
          </a:p>
        </p:txBody>
      </p:sp>
      <p:sp>
        <p:nvSpPr>
          <p:cNvPr id="3" name="矩形 2">
            <a:extLst>
              <a:ext uri="{FF2B5EF4-FFF2-40B4-BE49-F238E27FC236}">
                <a16:creationId xmlns="" xmlns:a16="http://schemas.microsoft.com/office/drawing/2014/main" id="{EB434DDD-0D5B-4123-A353-9624072B5BC4}"/>
              </a:ext>
            </a:extLst>
          </p:cNvPr>
          <p:cNvSpPr/>
          <p:nvPr/>
        </p:nvSpPr>
        <p:spPr>
          <a:xfrm>
            <a:off x="3696393" y="1853431"/>
            <a:ext cx="7633854" cy="2759025"/>
          </a:xfrm>
          <a:prstGeom prst="rect">
            <a:avLst/>
          </a:prstGeom>
        </p:spPr>
        <p:txBody>
          <a:bodyPr wrap="square">
            <a:spAutoFit/>
          </a:bodyPr>
          <a:lstStyle/>
          <a:p>
            <a:pPr marL="342900" indent="-342900">
              <a:lnSpc>
                <a:spcPts val="3500"/>
              </a:lnSpc>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就蓋有「已申報（</a:t>
            </a:r>
            <a:r>
              <a:rPr lang="en-US" altLang="zh-TW" sz="2800" dirty="0">
                <a:latin typeface="標楷體" panose="03000509000000000000" pitchFamily="65" charset="-120"/>
                <a:ea typeface="標楷體" panose="03000509000000000000" pitchFamily="65" charset="-120"/>
              </a:rPr>
              <a:t>A2</a:t>
            </a:r>
            <a:r>
              <a:rPr lang="zh-TW" altLang="en-US" sz="2800" dirty="0">
                <a:latin typeface="標楷體" panose="03000509000000000000" pitchFamily="65" charset="-120"/>
                <a:ea typeface="標楷體" panose="03000509000000000000" pitchFamily="65" charset="-120"/>
              </a:rPr>
              <a:t>）或（</a:t>
            </a:r>
            <a:r>
              <a:rPr lang="en-US" altLang="zh-TW" sz="2800" dirty="0">
                <a:latin typeface="標楷體" panose="03000509000000000000" pitchFamily="65" charset="-120"/>
                <a:ea typeface="標楷體" panose="03000509000000000000" pitchFamily="65" charset="-120"/>
              </a:rPr>
              <a:t>A3</a:t>
            </a:r>
            <a:r>
              <a:rPr lang="zh-TW" altLang="en-US" sz="2800" dirty="0">
                <a:latin typeface="標楷體" panose="03000509000000000000" pitchFamily="65" charset="-120"/>
                <a:ea typeface="標楷體" panose="03000509000000000000" pitchFamily="65" charset="-120"/>
              </a:rPr>
              <a:t>）」章戳之臨櫃申請案件及蓋有「已申報（</a:t>
            </a:r>
            <a:r>
              <a:rPr lang="en-US" altLang="zh-TW" sz="2800" dirty="0">
                <a:latin typeface="標楷體" panose="03000509000000000000" pitchFamily="65" charset="-120"/>
                <a:ea typeface="標楷體" panose="03000509000000000000" pitchFamily="65" charset="-120"/>
              </a:rPr>
              <a:t>A3</a:t>
            </a:r>
            <a:r>
              <a:rPr lang="zh-TW" altLang="en-US" sz="2800" dirty="0">
                <a:latin typeface="標楷體" panose="03000509000000000000" pitchFamily="65" charset="-120"/>
                <a:ea typeface="標楷體" panose="03000509000000000000" pitchFamily="65" charset="-120"/>
              </a:rPr>
              <a:t>）」之數位櫃檯申辦案件，掃描申報書序號條碼將申報書序號登載於</a:t>
            </a:r>
            <a:r>
              <a:rPr lang="zh-TW" altLang="en-US" sz="2800" b="1" dirty="0">
                <a:solidFill>
                  <a:srgbClr val="FF0000"/>
                </a:solidFill>
                <a:latin typeface="標楷體" panose="03000509000000000000" pitchFamily="65" charset="-120"/>
                <a:ea typeface="標楷體" panose="03000509000000000000" pitchFamily="65" charset="-120"/>
              </a:rPr>
              <a:t>案管系統。</a:t>
            </a:r>
            <a:endParaRPr lang="en-US" altLang="zh-TW" sz="2800" b="1" dirty="0">
              <a:solidFill>
                <a:srgbClr val="FF0000"/>
              </a:solidFill>
              <a:latin typeface="標楷體" panose="03000509000000000000" pitchFamily="65" charset="-120"/>
              <a:ea typeface="標楷體" panose="03000509000000000000" pitchFamily="65" charset="-120"/>
            </a:endParaRPr>
          </a:p>
          <a:p>
            <a:pPr marL="342900" indent="-342900">
              <a:lnSpc>
                <a:spcPts val="3500"/>
              </a:lnSpc>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如有申報書序號錯誤，或逾期申報案件申報時，應至案管系統中修正申報書序號。</a:t>
            </a:r>
          </a:p>
        </p:txBody>
      </p:sp>
    </p:spTree>
    <p:extLst>
      <p:ext uri="{BB962C8B-B14F-4D97-AF65-F5344CB8AC3E}">
        <p14:creationId xmlns:p14="http://schemas.microsoft.com/office/powerpoint/2010/main" xmlns="" val="31637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smtClean="0"/>
              <a:t>限期改正通知</a:t>
            </a:r>
            <a:r>
              <a:rPr lang="zh-TW" altLang="en-US" dirty="0"/>
              <a:t>及裁處</a:t>
            </a:r>
            <a:r>
              <a:rPr lang="en-US" altLang="zh-TW" dirty="0"/>
              <a:t/>
            </a:r>
            <a:br>
              <a:rPr lang="en-US" altLang="zh-TW" dirty="0"/>
            </a:br>
            <a:r>
              <a:rPr lang="en-US" altLang="zh-TW" dirty="0">
                <a:latin typeface="+mn-ea"/>
                <a:ea typeface="+mn-ea"/>
              </a:rPr>
              <a:t>        1/2</a:t>
            </a:r>
            <a:endParaRPr lang="zh-TW" altLang="en-US" dirty="0">
              <a:latin typeface="+mn-ea"/>
              <a:ea typeface="+mn-ea"/>
            </a:endParaRPr>
          </a:p>
        </p:txBody>
      </p:sp>
      <p:sp>
        <p:nvSpPr>
          <p:cNvPr id="3" name="矩形 2">
            <a:extLst>
              <a:ext uri="{FF2B5EF4-FFF2-40B4-BE49-F238E27FC236}">
                <a16:creationId xmlns="" xmlns:a16="http://schemas.microsoft.com/office/drawing/2014/main" id="{BF6E3CEA-3529-40E3-8EB1-62D5A5EF9CD9}"/>
              </a:ext>
            </a:extLst>
          </p:cNvPr>
          <p:cNvSpPr/>
          <p:nvPr/>
        </p:nvSpPr>
        <p:spPr>
          <a:xfrm>
            <a:off x="3572105" y="438995"/>
            <a:ext cx="8235195" cy="5970865"/>
          </a:xfrm>
          <a:prstGeom prst="rect">
            <a:avLst/>
          </a:prstGeom>
        </p:spPr>
        <p:txBody>
          <a:bodyPr wrap="square">
            <a:spAutoFit/>
          </a:bodyPr>
          <a:lstStyle/>
          <a:p>
            <a:pPr marL="342900" indent="-342900">
              <a:spcBef>
                <a:spcPts val="500"/>
              </a:spcBef>
              <a:spcAft>
                <a:spcPts val="500"/>
              </a:spcAft>
              <a:buFont typeface="Arial" panose="020B0604020202020204" pitchFamily="34" charset="0"/>
              <a:buChar char="•"/>
            </a:pPr>
            <a:r>
              <a:rPr lang="zh-TW" altLang="en-US" sz="3600" dirty="0" smtClean="0">
                <a:solidFill>
                  <a:srgbClr val="002060"/>
                </a:solidFill>
                <a:latin typeface="標楷體" panose="03000509000000000000" pitchFamily="65" charset="-120"/>
                <a:ea typeface="標楷體" panose="03000509000000000000" pitchFamily="65" charset="-120"/>
              </a:rPr>
              <a:t>未申報</a:t>
            </a:r>
            <a:r>
              <a:rPr lang="zh-TW" altLang="en-US" sz="3600" dirty="0">
                <a:solidFill>
                  <a:srgbClr val="002060"/>
                </a:solidFill>
                <a:latin typeface="標楷體" panose="03000509000000000000" pitchFamily="65" charset="-120"/>
                <a:ea typeface="標楷體" panose="03000509000000000000" pitchFamily="65" charset="-120"/>
              </a:rPr>
              <a:t>定義</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800100" lvl="1" indent="-342900">
              <a:spcBef>
                <a:spcPts val="500"/>
              </a:spcBef>
              <a:spcAft>
                <a:spcPts val="500"/>
              </a:spcAft>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權利人及義務人</a:t>
            </a:r>
            <a:r>
              <a:rPr lang="zh-TW" altLang="en-US" sz="2800" dirty="0">
                <a:solidFill>
                  <a:srgbClr val="FF0000"/>
                </a:solidFill>
                <a:latin typeface="標楷體" panose="03000509000000000000" pitchFamily="65" charset="-120"/>
                <a:ea typeface="標楷體" panose="03000509000000000000" pitchFamily="65" charset="-120"/>
              </a:rPr>
              <a:t>未於</a:t>
            </a:r>
            <a:r>
              <a:rPr lang="zh-TW" altLang="en-US" sz="2800" dirty="0">
                <a:latin typeface="標楷體" panose="03000509000000000000" pitchFamily="65" charset="-120"/>
                <a:ea typeface="標楷體" panose="03000509000000000000" pitchFamily="65" charset="-120"/>
              </a:rPr>
              <a:t>買賣案件申請所有權移轉登記時，檢附申報書共同向直轄市、縣（市）主管機關申報登錄土地及建物成交案件實際資訊。</a:t>
            </a:r>
            <a:endParaRPr lang="en-US" altLang="zh-TW" sz="2800" dirty="0">
              <a:latin typeface="標楷體" panose="03000509000000000000" pitchFamily="65" charset="-120"/>
              <a:ea typeface="標楷體" panose="03000509000000000000" pitchFamily="65" charset="-120"/>
            </a:endParaRPr>
          </a:p>
          <a:p>
            <a:pPr marL="342900" indent="-342900">
              <a:spcBef>
                <a:spcPts val="500"/>
              </a:spcBef>
              <a:spcAft>
                <a:spcPts val="500"/>
              </a:spcAft>
              <a:buFont typeface="Arial" panose="020B0604020202020204" pitchFamily="34" charset="0"/>
              <a:buChar char="•"/>
            </a:pPr>
            <a:r>
              <a:rPr lang="zh-TW" altLang="en-US" sz="3600" dirty="0">
                <a:solidFill>
                  <a:srgbClr val="002060"/>
                </a:solidFill>
                <a:latin typeface="標楷體" panose="03000509000000000000" pitchFamily="65" charset="-120"/>
                <a:ea typeface="標楷體" panose="03000509000000000000" pitchFamily="65" charset="-120"/>
              </a:rPr>
              <a:t>處理方式：</a:t>
            </a:r>
            <a:endParaRPr lang="en-US" altLang="zh-TW" sz="3600" dirty="0">
              <a:solidFill>
                <a:srgbClr val="002060"/>
              </a:solidFill>
              <a:latin typeface="標楷體" panose="03000509000000000000" pitchFamily="65" charset="-120"/>
              <a:ea typeface="標楷體" panose="03000509000000000000" pitchFamily="65" charset="-120"/>
            </a:endParaRPr>
          </a:p>
          <a:p>
            <a:pPr marL="971550" lvl="1" indent="-514350">
              <a:spcBef>
                <a:spcPts val="500"/>
              </a:spcBef>
              <a:spcAft>
                <a:spcPts val="500"/>
              </a:spcAft>
              <a:buFont typeface="+mj-lt"/>
              <a:buAutoNum type="arabicPeriod"/>
            </a:pPr>
            <a:r>
              <a:rPr lang="zh-TW" altLang="en-US" sz="2800" b="1" dirty="0">
                <a:latin typeface="標楷體" panose="03000509000000000000" pitchFamily="65" charset="-120"/>
                <a:ea typeface="標楷體" panose="03000509000000000000" pitchFamily="65" charset="-120"/>
              </a:rPr>
              <a:t>當場</a:t>
            </a:r>
            <a:r>
              <a:rPr lang="zh-TW" altLang="en-US" sz="2800" b="1" dirty="0" smtClean="0">
                <a:latin typeface="標楷體" panose="03000509000000000000" pitchFamily="65" charset="-120"/>
                <a:ea typeface="標楷體" panose="03000509000000000000" pitchFamily="65" charset="-120"/>
              </a:rPr>
              <a:t>發給 </a:t>
            </a:r>
            <a:r>
              <a:rPr lang="zh-TW" altLang="en-US" sz="2800" dirty="0" smtClean="0">
                <a:latin typeface="標楷體" panose="03000509000000000000" pitchFamily="65" charset="-120"/>
                <a:ea typeface="標楷體" panose="03000509000000000000" pitchFamily="65" charset="-120"/>
              </a:rPr>
              <a:t>限期申報通知書</a:t>
            </a:r>
            <a:endParaRPr lang="en-US" altLang="zh-TW" sz="2800" dirty="0">
              <a:latin typeface="標楷體" panose="03000509000000000000" pitchFamily="65" charset="-120"/>
              <a:ea typeface="標楷體" panose="03000509000000000000" pitchFamily="65" charset="-120"/>
            </a:endParaRPr>
          </a:p>
          <a:p>
            <a:pPr marL="971550" lvl="1" indent="-514350">
              <a:spcBef>
                <a:spcPts val="500"/>
              </a:spcBef>
              <a:spcAft>
                <a:spcPts val="500"/>
              </a:spcAft>
              <a:buFont typeface="+mj-lt"/>
              <a:buAutoNum type="arabicPeriod"/>
            </a:pPr>
            <a:r>
              <a:rPr lang="zh-TW" altLang="en-US" sz="2800" b="1" dirty="0">
                <a:latin typeface="標楷體" panose="03000509000000000000" pitchFamily="65" charset="-120"/>
                <a:ea typeface="標楷體" panose="03000509000000000000" pitchFamily="65" charset="-120"/>
              </a:rPr>
              <a:t>事後寄</a:t>
            </a:r>
            <a:r>
              <a:rPr lang="zh-TW" altLang="en-US" sz="2800" b="1" dirty="0" smtClean="0">
                <a:latin typeface="標楷體" panose="03000509000000000000" pitchFamily="65" charset="-120"/>
                <a:ea typeface="標楷體" panose="03000509000000000000" pitchFamily="65" charset="-120"/>
              </a:rPr>
              <a:t>發 </a:t>
            </a:r>
            <a:r>
              <a:rPr lang="zh-TW" altLang="en-US" sz="2800" dirty="0" smtClean="0">
                <a:latin typeface="標楷體" panose="03000509000000000000" pitchFamily="65" charset="-120"/>
                <a:ea typeface="標楷體" panose="03000509000000000000" pitchFamily="65" charset="-120"/>
              </a:rPr>
              <a:t>限期申報通知書</a:t>
            </a:r>
            <a:endParaRPr lang="en-US" altLang="zh-TW" sz="2800" dirty="0">
              <a:latin typeface="標楷體" panose="03000509000000000000" pitchFamily="65" charset="-120"/>
              <a:ea typeface="標楷體" panose="03000509000000000000" pitchFamily="65" charset="-120"/>
            </a:endParaRPr>
          </a:p>
          <a:p>
            <a:pPr marL="457200" indent="-457200">
              <a:spcBef>
                <a:spcPts val="500"/>
              </a:spcBef>
              <a:spcAft>
                <a:spcPts val="500"/>
              </a:spcAft>
              <a:buFont typeface="Arial" panose="020B0604020202020204" pitchFamily="34" charset="0"/>
              <a:buChar char="•"/>
            </a:pPr>
            <a:r>
              <a:rPr lang="zh-TW" altLang="en-US" sz="3600" dirty="0">
                <a:solidFill>
                  <a:srgbClr val="002060"/>
                </a:solidFill>
                <a:latin typeface="標楷體" panose="03000509000000000000" pitchFamily="65" charset="-120"/>
                <a:ea typeface="標楷體" panose="03000509000000000000" pitchFamily="65" charset="-120"/>
              </a:rPr>
              <a:t>申報期限：</a:t>
            </a:r>
            <a:endParaRPr lang="en-US" altLang="zh-TW" sz="3600" dirty="0">
              <a:solidFill>
                <a:srgbClr val="002060"/>
              </a:solidFill>
              <a:latin typeface="標楷體" panose="03000509000000000000" pitchFamily="65" charset="-120"/>
              <a:ea typeface="標楷體" panose="03000509000000000000" pitchFamily="65" charset="-120"/>
            </a:endParaRPr>
          </a:p>
          <a:p>
            <a:pPr lvl="1">
              <a:spcBef>
                <a:spcPts val="500"/>
              </a:spcBef>
              <a:spcAft>
                <a:spcPts val="500"/>
              </a:spcAft>
            </a:pPr>
            <a:r>
              <a:rPr lang="zh-TW" altLang="en-US" sz="2800" dirty="0">
                <a:latin typeface="標楷體" panose="03000509000000000000" pitchFamily="65" charset="-120"/>
                <a:ea typeface="標楷體" panose="03000509000000000000" pitchFamily="65" charset="-120"/>
              </a:rPr>
              <a:t>送達後</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日內，逾期仍未申報，得按次處罰至申報為止。</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400061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限期申報通知書</a:t>
            </a:r>
            <a:endParaRPr lang="zh-TW" altLang="en-US" dirty="0"/>
          </a:p>
        </p:txBody>
      </p:sp>
      <p:pic>
        <p:nvPicPr>
          <p:cNvPr id="3" name="圖片 2" descr="附件1-實價手冊(草案)-會議紀錄版.pdf - Adobe Acrobat Reader DC"/>
          <p:cNvPicPr>
            <a:picLocks noChangeAspect="1"/>
          </p:cNvPicPr>
          <p:nvPr/>
        </p:nvPicPr>
        <p:blipFill rotWithShape="1">
          <a:blip r:embed="rId2">
            <a:extLst>
              <a:ext uri="{28A0092B-C50C-407E-A947-70E740481C1C}">
                <a14:useLocalDpi xmlns:a14="http://schemas.microsoft.com/office/drawing/2010/main" xmlns="" val="0"/>
              </a:ext>
            </a:extLst>
          </a:blip>
          <a:srcRect l="33529" t="21025" r="36691" b="9354"/>
          <a:stretch/>
        </p:blipFill>
        <p:spPr>
          <a:xfrm>
            <a:off x="3594847" y="0"/>
            <a:ext cx="8597153" cy="6858000"/>
          </a:xfrm>
          <a:prstGeom prst="rect">
            <a:avLst/>
          </a:prstGeom>
        </p:spPr>
      </p:pic>
    </p:spTree>
    <p:extLst>
      <p:ext uri="{BB962C8B-B14F-4D97-AF65-F5344CB8AC3E}">
        <p14:creationId xmlns:p14="http://schemas.microsoft.com/office/powerpoint/2010/main" xmlns="" val="308154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限期申報通知書</a:t>
            </a:r>
            <a:endParaRPr lang="zh-TW" altLang="en-US" dirty="0"/>
          </a:p>
        </p:txBody>
      </p:sp>
      <p:pic>
        <p:nvPicPr>
          <p:cNvPr id="4" name="圖片 3" descr="附件1-實價手冊(草案)-會議紀錄版.pdf - Adobe Acrobat Reader DC"/>
          <p:cNvPicPr>
            <a:picLocks noChangeAspect="1"/>
          </p:cNvPicPr>
          <p:nvPr/>
        </p:nvPicPr>
        <p:blipFill rotWithShape="1">
          <a:blip r:embed="rId2">
            <a:extLst>
              <a:ext uri="{28A0092B-C50C-407E-A947-70E740481C1C}">
                <a14:useLocalDpi xmlns:a14="http://schemas.microsoft.com/office/drawing/2010/main" xmlns="" val="0"/>
              </a:ext>
            </a:extLst>
          </a:blip>
          <a:srcRect l="34100" t="18718" r="38032" b="39396"/>
          <a:stretch/>
        </p:blipFill>
        <p:spPr>
          <a:xfrm>
            <a:off x="3720352" y="206187"/>
            <a:ext cx="8471648" cy="6589060"/>
          </a:xfrm>
          <a:prstGeom prst="rect">
            <a:avLst/>
          </a:prstGeom>
        </p:spPr>
      </p:pic>
    </p:spTree>
    <p:extLst>
      <p:ext uri="{BB962C8B-B14F-4D97-AF65-F5344CB8AC3E}">
        <p14:creationId xmlns:p14="http://schemas.microsoft.com/office/powerpoint/2010/main" xmlns="" val="168948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5C3B4B83-9D61-46CC-A025-E18B4EAFD498}"/>
              </a:ext>
            </a:extLst>
          </p:cNvPr>
          <p:cNvSpPr/>
          <p:nvPr/>
        </p:nvSpPr>
        <p:spPr>
          <a:xfrm>
            <a:off x="3705871" y="3505199"/>
            <a:ext cx="7847954" cy="313233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 xmlns:a16="http://schemas.microsoft.com/office/drawing/2014/main" id="{C1730C8B-BAC6-4615-80E0-9FABE9819167}"/>
              </a:ext>
            </a:extLst>
          </p:cNvPr>
          <p:cNvSpPr/>
          <p:nvPr/>
        </p:nvSpPr>
        <p:spPr>
          <a:xfrm>
            <a:off x="3705871" y="372862"/>
            <a:ext cx="7847954" cy="3132338"/>
          </a:xfrm>
          <a:prstGeom prst="rect">
            <a:avLst/>
          </a:prstGeom>
          <a:solidFill>
            <a:srgbClr val="F0D4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 xmlns:a16="http://schemas.microsoft.com/office/drawing/2014/main" id="{37B22A97-B069-4514-954F-22E6E7313ECF}"/>
              </a:ext>
            </a:extLst>
          </p:cNvPr>
          <p:cNvSpPr/>
          <p:nvPr/>
        </p:nvSpPr>
        <p:spPr>
          <a:xfrm>
            <a:off x="3962400" y="575112"/>
            <a:ext cx="7439025" cy="11012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latin typeface="+mn-ea"/>
                <a:ea typeface="+mn-ea"/>
              </a:rPr>
              <a:t>作業流程</a:t>
            </a:r>
          </a:p>
        </p:txBody>
      </p:sp>
      <p:graphicFrame>
        <p:nvGraphicFramePr>
          <p:cNvPr id="3" name="資料庫圖表 2">
            <a:extLst>
              <a:ext uri="{FF2B5EF4-FFF2-40B4-BE49-F238E27FC236}">
                <a16:creationId xmlns="" xmlns:a16="http://schemas.microsoft.com/office/drawing/2014/main" id="{B2558346-29D0-43AA-9EEC-F2C87F367469}"/>
              </a:ext>
            </a:extLst>
          </p:cNvPr>
          <p:cNvGraphicFramePr/>
          <p:nvPr>
            <p:extLst>
              <p:ext uri="{D42A27DB-BD31-4B8C-83A1-F6EECF244321}">
                <p14:modId xmlns:p14="http://schemas.microsoft.com/office/powerpoint/2010/main" xmlns="" val="868137072"/>
              </p:ext>
            </p:extLst>
          </p:nvPr>
        </p:nvGraphicFramePr>
        <p:xfrm>
          <a:off x="4069860" y="659451"/>
          <a:ext cx="6320899" cy="5741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a:extLst>
              <a:ext uri="{FF2B5EF4-FFF2-40B4-BE49-F238E27FC236}">
                <a16:creationId xmlns="" xmlns:a16="http://schemas.microsoft.com/office/drawing/2014/main" id="{58CC3FA6-0FD2-44EF-87B0-DF41CD45DE17}"/>
              </a:ext>
            </a:extLst>
          </p:cNvPr>
          <p:cNvSpPr txBox="1"/>
          <p:nvPr/>
        </p:nvSpPr>
        <p:spPr>
          <a:xfrm>
            <a:off x="10754748" y="712112"/>
            <a:ext cx="492443" cy="964288"/>
          </a:xfrm>
          <a:prstGeom prst="rect">
            <a:avLst/>
          </a:prstGeom>
          <a:noFill/>
        </p:spPr>
        <p:txBody>
          <a:bodyPr vert="eaVert" wrap="square" rtlCol="0">
            <a:spAutoFit/>
          </a:bodyPr>
          <a:lstStyle/>
          <a:p>
            <a:r>
              <a:rPr lang="zh-TW" altLang="en-US" sz="2000" b="1" dirty="0">
                <a:solidFill>
                  <a:srgbClr val="00B0F0"/>
                </a:solidFill>
                <a:latin typeface="標楷體" panose="03000509000000000000" pitchFamily="65" charset="-120"/>
                <a:ea typeface="標楷體" panose="03000509000000000000" pitchFamily="65" charset="-120"/>
              </a:rPr>
              <a:t>申報人</a:t>
            </a:r>
          </a:p>
        </p:txBody>
      </p:sp>
      <p:sp>
        <p:nvSpPr>
          <p:cNvPr id="8" name="文字方塊 7">
            <a:extLst>
              <a:ext uri="{FF2B5EF4-FFF2-40B4-BE49-F238E27FC236}">
                <a16:creationId xmlns="" xmlns:a16="http://schemas.microsoft.com/office/drawing/2014/main" id="{BE291E23-3549-4585-B1BF-8005E91E7B71}"/>
              </a:ext>
            </a:extLst>
          </p:cNvPr>
          <p:cNvSpPr txBox="1"/>
          <p:nvPr/>
        </p:nvSpPr>
        <p:spPr>
          <a:xfrm>
            <a:off x="10754774" y="1750337"/>
            <a:ext cx="492443" cy="1611988"/>
          </a:xfrm>
          <a:prstGeom prst="rect">
            <a:avLst/>
          </a:prstGeom>
          <a:noFill/>
        </p:spPr>
        <p:txBody>
          <a:bodyPr vert="eaVert" wrap="square" rtlCol="0">
            <a:spAutoFit/>
          </a:bodyPr>
          <a:lstStyle/>
          <a:p>
            <a:r>
              <a:rPr lang="zh-TW" altLang="en-US" sz="2000" b="1" dirty="0">
                <a:solidFill>
                  <a:srgbClr val="7030A0"/>
                </a:solidFill>
                <a:latin typeface="標楷體" panose="03000509000000000000" pitchFamily="65" charset="-120"/>
                <a:ea typeface="標楷體" panose="03000509000000000000" pitchFamily="65" charset="-120"/>
              </a:rPr>
              <a:t>受理登記機關</a:t>
            </a:r>
          </a:p>
        </p:txBody>
      </p:sp>
      <p:sp>
        <p:nvSpPr>
          <p:cNvPr id="9" name="文字方塊 8">
            <a:extLst>
              <a:ext uri="{FF2B5EF4-FFF2-40B4-BE49-F238E27FC236}">
                <a16:creationId xmlns="" xmlns:a16="http://schemas.microsoft.com/office/drawing/2014/main" id="{2EE104DF-3C7E-4863-9199-366061BB894A}"/>
              </a:ext>
            </a:extLst>
          </p:cNvPr>
          <p:cNvSpPr txBox="1"/>
          <p:nvPr/>
        </p:nvSpPr>
        <p:spPr>
          <a:xfrm>
            <a:off x="10754808" y="3712487"/>
            <a:ext cx="492443" cy="1611988"/>
          </a:xfrm>
          <a:prstGeom prst="rect">
            <a:avLst/>
          </a:prstGeom>
          <a:noFill/>
        </p:spPr>
        <p:txBody>
          <a:bodyPr vert="eaVert" wrap="square" rtlCol="0">
            <a:spAutoFit/>
          </a:bodyPr>
          <a:lstStyle/>
          <a:p>
            <a:r>
              <a:rPr lang="zh-TW" altLang="en-US" sz="2000" b="1" dirty="0">
                <a:solidFill>
                  <a:srgbClr val="00B050"/>
                </a:solidFill>
                <a:latin typeface="標楷體" panose="03000509000000000000" pitchFamily="65" charset="-120"/>
                <a:ea typeface="標楷體" panose="03000509000000000000" pitchFamily="65" charset="-120"/>
              </a:rPr>
              <a:t>標的轄區機關</a:t>
            </a:r>
          </a:p>
        </p:txBody>
      </p:sp>
    </p:spTree>
    <p:extLst>
      <p:ext uri="{BB962C8B-B14F-4D97-AF65-F5344CB8AC3E}">
        <p14:creationId xmlns:p14="http://schemas.microsoft.com/office/powerpoint/2010/main" xmlns="" val="1804634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t>逾期申報通知及裁處</a:t>
            </a:r>
            <a:r>
              <a:rPr lang="en-US" altLang="zh-TW" dirty="0"/>
              <a:t/>
            </a:r>
            <a:br>
              <a:rPr lang="en-US" altLang="zh-TW" dirty="0"/>
            </a:br>
            <a:r>
              <a:rPr lang="en-US" altLang="zh-TW" dirty="0">
                <a:latin typeface="+mn-ea"/>
                <a:ea typeface="+mn-ea"/>
              </a:rPr>
              <a:t>        2/2</a:t>
            </a:r>
            <a:endParaRPr lang="zh-TW" altLang="en-US" dirty="0">
              <a:latin typeface="+mn-ea"/>
              <a:ea typeface="+mn-ea"/>
            </a:endParaRPr>
          </a:p>
        </p:txBody>
      </p:sp>
      <p:sp>
        <p:nvSpPr>
          <p:cNvPr id="3" name="矩形 2">
            <a:extLst>
              <a:ext uri="{FF2B5EF4-FFF2-40B4-BE49-F238E27FC236}">
                <a16:creationId xmlns="" xmlns:a16="http://schemas.microsoft.com/office/drawing/2014/main" id="{BF6E3CEA-3529-40E3-8EB1-62D5A5EF9CD9}"/>
              </a:ext>
            </a:extLst>
          </p:cNvPr>
          <p:cNvSpPr/>
          <p:nvPr/>
        </p:nvSpPr>
        <p:spPr>
          <a:xfrm>
            <a:off x="3616494" y="600617"/>
            <a:ext cx="7633854" cy="646331"/>
          </a:xfrm>
          <a:prstGeom prst="rect">
            <a:avLst/>
          </a:prstGeom>
        </p:spPr>
        <p:txBody>
          <a:bodyPr wrap="square">
            <a:spAutoFit/>
          </a:bodyPr>
          <a:lstStyle/>
          <a:p>
            <a:pPr marL="342900" indent="-342900">
              <a:buFont typeface="Arial" panose="020B0604020202020204" pitchFamily="34" charset="0"/>
              <a:buChar char="•"/>
            </a:pPr>
            <a:r>
              <a:rPr lang="zh-TW" altLang="en-US" sz="3600" dirty="0">
                <a:solidFill>
                  <a:srgbClr val="002060"/>
                </a:solidFill>
                <a:latin typeface="標楷體" panose="03000509000000000000" pitchFamily="65" charset="-120"/>
                <a:ea typeface="標楷體" panose="03000509000000000000" pitchFamily="65" charset="-120"/>
              </a:rPr>
              <a:t>作業流程</a:t>
            </a:r>
            <a:endParaRPr lang="en-US" altLang="zh-TW" sz="3600" dirty="0">
              <a:solidFill>
                <a:srgbClr val="002060"/>
              </a:solidFill>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 xmlns:a16="http://schemas.microsoft.com/office/drawing/2014/main" id="{9A5519D4-C285-47D7-A934-66B207B70DA4}"/>
              </a:ext>
            </a:extLst>
          </p:cNvPr>
          <p:cNvSpPr/>
          <p:nvPr/>
        </p:nvSpPr>
        <p:spPr>
          <a:xfrm>
            <a:off x="3616494" y="2403749"/>
            <a:ext cx="1439780" cy="12183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當場</a:t>
            </a:r>
            <a:r>
              <a:rPr lang="zh-TW" altLang="en-US" sz="2400" dirty="0" smtClean="0">
                <a:latin typeface="標楷體" panose="03000509000000000000" pitchFamily="65" charset="-120"/>
                <a:ea typeface="標楷體" panose="03000509000000000000" pitchFamily="65" charset="-120"/>
              </a:rPr>
              <a:t>發給限期</a:t>
            </a:r>
            <a:r>
              <a:rPr lang="zh-TW" altLang="en-US" sz="2400" dirty="0">
                <a:latin typeface="標楷體" panose="03000509000000000000" pitchFamily="65" charset="-120"/>
                <a:ea typeface="標楷體" panose="03000509000000000000" pitchFamily="65" charset="-120"/>
              </a:rPr>
              <a:t>申報通知書</a:t>
            </a:r>
          </a:p>
        </p:txBody>
      </p:sp>
      <p:sp>
        <p:nvSpPr>
          <p:cNvPr id="6" name="箭號: 向右 5">
            <a:extLst>
              <a:ext uri="{FF2B5EF4-FFF2-40B4-BE49-F238E27FC236}">
                <a16:creationId xmlns="" xmlns:a16="http://schemas.microsoft.com/office/drawing/2014/main" id="{7777309D-6092-4BB3-AF83-04862F31D015}"/>
              </a:ext>
            </a:extLst>
          </p:cNvPr>
          <p:cNvSpPr/>
          <p:nvPr/>
        </p:nvSpPr>
        <p:spPr>
          <a:xfrm>
            <a:off x="5231061" y="3418960"/>
            <a:ext cx="750861" cy="579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 xmlns:a16="http://schemas.microsoft.com/office/drawing/2014/main" id="{40297983-9C4F-472C-AB51-8AD339FE1F94}"/>
              </a:ext>
            </a:extLst>
          </p:cNvPr>
          <p:cNvSpPr/>
          <p:nvPr/>
        </p:nvSpPr>
        <p:spPr>
          <a:xfrm>
            <a:off x="3616494" y="3770910"/>
            <a:ext cx="1439780" cy="12183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事後寄</a:t>
            </a:r>
            <a:r>
              <a:rPr lang="zh-TW" altLang="en-US" sz="2400" dirty="0" smtClean="0">
                <a:latin typeface="標楷體" panose="03000509000000000000" pitchFamily="65" charset="-120"/>
                <a:ea typeface="標楷體" panose="03000509000000000000" pitchFamily="65" charset="-120"/>
              </a:rPr>
              <a:t>發限期</a:t>
            </a:r>
            <a:r>
              <a:rPr lang="zh-TW" altLang="en-US" sz="2400" dirty="0">
                <a:latin typeface="標楷體" panose="03000509000000000000" pitchFamily="65" charset="-120"/>
                <a:ea typeface="標楷體" panose="03000509000000000000" pitchFamily="65" charset="-120"/>
              </a:rPr>
              <a:t>申報通知書</a:t>
            </a:r>
          </a:p>
        </p:txBody>
      </p:sp>
      <p:sp>
        <p:nvSpPr>
          <p:cNvPr id="8" name="矩形 7">
            <a:extLst>
              <a:ext uri="{FF2B5EF4-FFF2-40B4-BE49-F238E27FC236}">
                <a16:creationId xmlns="" xmlns:a16="http://schemas.microsoft.com/office/drawing/2014/main" id="{85DC5C61-7902-4EFE-AF5C-ED0F90DFB1AC}"/>
              </a:ext>
            </a:extLst>
          </p:cNvPr>
          <p:cNvSpPr/>
          <p:nvPr/>
        </p:nvSpPr>
        <p:spPr>
          <a:xfrm>
            <a:off x="6093363" y="2989675"/>
            <a:ext cx="899913" cy="12183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送達當事人</a:t>
            </a:r>
          </a:p>
        </p:txBody>
      </p:sp>
      <p:sp>
        <p:nvSpPr>
          <p:cNvPr id="9" name="文字方塊 8">
            <a:extLst>
              <a:ext uri="{FF2B5EF4-FFF2-40B4-BE49-F238E27FC236}">
                <a16:creationId xmlns="" xmlns:a16="http://schemas.microsoft.com/office/drawing/2014/main" id="{8D051B14-45DE-4212-9939-885B19C043F5}"/>
              </a:ext>
            </a:extLst>
          </p:cNvPr>
          <p:cNvSpPr txBox="1"/>
          <p:nvPr/>
        </p:nvSpPr>
        <p:spPr>
          <a:xfrm>
            <a:off x="4980616" y="4329950"/>
            <a:ext cx="1340529" cy="369332"/>
          </a:xfrm>
          <a:prstGeom prst="rect">
            <a:avLst/>
          </a:prstGeom>
          <a:noFill/>
        </p:spPr>
        <p:txBody>
          <a:bodyPr wrap="square" rtlCol="0">
            <a:spAutoFit/>
          </a:bodyPr>
          <a:lstStyle/>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送達證明</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 xmlns:a16="http://schemas.microsoft.com/office/drawing/2014/main" id="{977B7B5E-2F8C-4963-8942-186773AED40B}"/>
              </a:ext>
            </a:extLst>
          </p:cNvPr>
          <p:cNvSpPr txBox="1"/>
          <p:nvPr/>
        </p:nvSpPr>
        <p:spPr>
          <a:xfrm>
            <a:off x="4989492" y="2607682"/>
            <a:ext cx="1340529" cy="369332"/>
          </a:xfrm>
          <a:prstGeom prst="rect">
            <a:avLst/>
          </a:prstGeom>
          <a:noFill/>
        </p:spPr>
        <p:txBody>
          <a:bodyPr wrap="square" rtlCol="0">
            <a:spAutoFit/>
          </a:bodyPr>
          <a:lstStyle/>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簽收條</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1" name="箭號: 向右 10">
            <a:extLst>
              <a:ext uri="{FF2B5EF4-FFF2-40B4-BE49-F238E27FC236}">
                <a16:creationId xmlns="" xmlns:a16="http://schemas.microsoft.com/office/drawing/2014/main" id="{11E82C52-EEF9-464C-9CA4-031F853C355D}"/>
              </a:ext>
            </a:extLst>
          </p:cNvPr>
          <p:cNvSpPr/>
          <p:nvPr/>
        </p:nvSpPr>
        <p:spPr>
          <a:xfrm>
            <a:off x="7095360" y="3418960"/>
            <a:ext cx="750861" cy="579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 xmlns:a16="http://schemas.microsoft.com/office/drawing/2014/main" id="{B2A6EB71-8733-4EA1-96FD-49964094B3E0}"/>
              </a:ext>
            </a:extLst>
          </p:cNvPr>
          <p:cNvSpPr/>
          <p:nvPr/>
        </p:nvSpPr>
        <p:spPr>
          <a:xfrm>
            <a:off x="7975427" y="2989675"/>
            <a:ext cx="1040285" cy="12183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通知陳述意見</a:t>
            </a:r>
          </a:p>
        </p:txBody>
      </p:sp>
      <p:sp>
        <p:nvSpPr>
          <p:cNvPr id="14" name="箭號: 向右 13">
            <a:extLst>
              <a:ext uri="{FF2B5EF4-FFF2-40B4-BE49-F238E27FC236}">
                <a16:creationId xmlns="" xmlns:a16="http://schemas.microsoft.com/office/drawing/2014/main" id="{23D7554B-FD45-4074-B042-D20D65F1DEFE}"/>
              </a:ext>
            </a:extLst>
          </p:cNvPr>
          <p:cNvSpPr/>
          <p:nvPr/>
        </p:nvSpPr>
        <p:spPr>
          <a:xfrm>
            <a:off x="9137224" y="3418960"/>
            <a:ext cx="750861" cy="579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 xmlns:a16="http://schemas.microsoft.com/office/drawing/2014/main" id="{AB2460BD-8B5C-4D72-B898-F3E9A83F19DC}"/>
              </a:ext>
            </a:extLst>
          </p:cNvPr>
          <p:cNvSpPr/>
          <p:nvPr/>
        </p:nvSpPr>
        <p:spPr>
          <a:xfrm>
            <a:off x="10017291" y="2989675"/>
            <a:ext cx="1040285" cy="12183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裁罰</a:t>
            </a:r>
          </a:p>
        </p:txBody>
      </p:sp>
      <p:sp>
        <p:nvSpPr>
          <p:cNvPr id="17" name="語音泡泡: 矩形 16">
            <a:extLst>
              <a:ext uri="{FF2B5EF4-FFF2-40B4-BE49-F238E27FC236}">
                <a16:creationId xmlns="" xmlns:a16="http://schemas.microsoft.com/office/drawing/2014/main" id="{B094075C-2BB9-47E5-B6F5-B2EBF87AD694}"/>
              </a:ext>
            </a:extLst>
          </p:cNvPr>
          <p:cNvSpPr/>
          <p:nvPr/>
        </p:nvSpPr>
        <p:spPr>
          <a:xfrm>
            <a:off x="6451443" y="4560442"/>
            <a:ext cx="2189973" cy="1101063"/>
          </a:xfrm>
          <a:prstGeom prst="wedgeRectCallout">
            <a:avLst>
              <a:gd name="adj1" fmla="val -6101"/>
              <a:gd name="adj2" fmla="val -101450"/>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未於</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日內申報</a:t>
            </a:r>
            <a:endParaRPr lang="en-US" altLang="zh-TW"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買賣案件已辦竣所有權移轉登記</a:t>
            </a:r>
          </a:p>
        </p:txBody>
      </p:sp>
      <p:sp>
        <p:nvSpPr>
          <p:cNvPr id="18" name="語音泡泡: 矩形 17">
            <a:extLst>
              <a:ext uri="{FF2B5EF4-FFF2-40B4-BE49-F238E27FC236}">
                <a16:creationId xmlns="" xmlns:a16="http://schemas.microsoft.com/office/drawing/2014/main" id="{A11BB7E3-1827-420A-B16E-91CBC033B85D}"/>
              </a:ext>
            </a:extLst>
          </p:cNvPr>
          <p:cNvSpPr/>
          <p:nvPr/>
        </p:nvSpPr>
        <p:spPr>
          <a:xfrm>
            <a:off x="9327808" y="4853406"/>
            <a:ext cx="2189973" cy="1101063"/>
          </a:xfrm>
          <a:prstGeom prst="wedgeRectCallout">
            <a:avLst>
              <a:gd name="adj1" fmla="val -6101"/>
              <a:gd name="adj2" fmla="val -101450"/>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得按次連續裁罰</a:t>
            </a:r>
          </a:p>
        </p:txBody>
      </p:sp>
      <p:sp>
        <p:nvSpPr>
          <p:cNvPr id="19" name="語音泡泡: 矩形 18">
            <a:extLst>
              <a:ext uri="{FF2B5EF4-FFF2-40B4-BE49-F238E27FC236}">
                <a16:creationId xmlns="" xmlns:a16="http://schemas.microsoft.com/office/drawing/2014/main" id="{6229AC5D-E9F5-4E06-9F89-13CEA1143929}"/>
              </a:ext>
            </a:extLst>
          </p:cNvPr>
          <p:cNvSpPr/>
          <p:nvPr/>
        </p:nvSpPr>
        <p:spPr>
          <a:xfrm>
            <a:off x="7481769" y="1274817"/>
            <a:ext cx="2189973" cy="1101063"/>
          </a:xfrm>
          <a:prstGeom prst="wedgeRectCallout">
            <a:avLst>
              <a:gd name="adj1" fmla="val -6912"/>
              <a:gd name="adj2" fmla="val 101733"/>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公文通知，限期陳述意見</a:t>
            </a:r>
          </a:p>
        </p:txBody>
      </p:sp>
    </p:spTree>
    <p:extLst>
      <p:ext uri="{BB962C8B-B14F-4D97-AF65-F5344CB8AC3E}">
        <p14:creationId xmlns:p14="http://schemas.microsoft.com/office/powerpoint/2010/main" xmlns="" val="45962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t>地所登打資料</a:t>
            </a:r>
          </a:p>
        </p:txBody>
      </p:sp>
      <p:sp>
        <p:nvSpPr>
          <p:cNvPr id="3" name="矩形 2">
            <a:extLst>
              <a:ext uri="{FF2B5EF4-FFF2-40B4-BE49-F238E27FC236}">
                <a16:creationId xmlns="" xmlns:a16="http://schemas.microsoft.com/office/drawing/2014/main" id="{AC99D057-0380-4431-AD0D-70A0A4BCE21F}"/>
              </a:ext>
            </a:extLst>
          </p:cNvPr>
          <p:cNvSpPr/>
          <p:nvPr/>
        </p:nvSpPr>
        <p:spPr>
          <a:xfrm>
            <a:off x="3834348" y="989981"/>
            <a:ext cx="7198176" cy="954107"/>
          </a:xfrm>
          <a:prstGeom prst="rect">
            <a:avLst/>
          </a:prstGeom>
        </p:spPr>
        <p:txBody>
          <a:bodyPr wrap="square">
            <a:spAutoFit/>
          </a:bodyPr>
          <a:lstStyle/>
          <a:p>
            <a:r>
              <a:rPr lang="en-US" altLang="zh-TW" sz="2800" b="1" dirty="0">
                <a:solidFill>
                  <a:srgbClr val="FF0000"/>
                </a:solidFill>
                <a:latin typeface="標楷體" panose="03000509000000000000" pitchFamily="65" charset="-120"/>
                <a:ea typeface="標楷體" panose="03000509000000000000" pitchFamily="65" charset="-120"/>
              </a:rPr>
              <a:t>A3</a:t>
            </a:r>
            <a:r>
              <a:rPr lang="zh-TW" altLang="en-US" sz="2800" b="1" dirty="0">
                <a:solidFill>
                  <a:srgbClr val="FF0000"/>
                </a:solidFill>
                <a:latin typeface="標楷體" panose="03000509000000000000" pitchFamily="65" charset="-120"/>
                <a:ea typeface="標楷體" panose="03000509000000000000" pitchFamily="65" charset="-120"/>
              </a:rPr>
              <a:t>紙本申報</a:t>
            </a:r>
            <a:r>
              <a:rPr lang="zh-TW" altLang="en-US" sz="2800" dirty="0">
                <a:latin typeface="標楷體" panose="03000509000000000000" pitchFamily="65" charset="-120"/>
                <a:ea typeface="標楷體" panose="03000509000000000000" pitchFamily="65" charset="-120"/>
              </a:rPr>
              <a:t>案件由地政事務所人員依申報書內容至</a:t>
            </a:r>
            <a:r>
              <a:rPr lang="zh-TW" altLang="en-US" sz="2800" b="1" dirty="0">
                <a:solidFill>
                  <a:srgbClr val="FF0000"/>
                </a:solidFill>
                <a:latin typeface="標楷體" panose="03000509000000000000" pitchFamily="65" charset="-120"/>
                <a:ea typeface="標楷體" panose="03000509000000000000" pitchFamily="65" charset="-120"/>
              </a:rPr>
              <a:t>地政線上申報系統</a:t>
            </a:r>
            <a:r>
              <a:rPr lang="zh-TW" altLang="en-US" sz="2800" dirty="0">
                <a:latin typeface="標楷體" panose="03000509000000000000" pitchFamily="65" charset="-120"/>
                <a:ea typeface="標楷體" panose="03000509000000000000" pitchFamily="65" charset="-120"/>
              </a:rPr>
              <a:t>登打建檔。</a:t>
            </a:r>
          </a:p>
        </p:txBody>
      </p:sp>
      <p:pic>
        <p:nvPicPr>
          <p:cNvPr id="4" name="圖片 3">
            <a:extLst>
              <a:ext uri="{FF2B5EF4-FFF2-40B4-BE49-F238E27FC236}">
                <a16:creationId xmlns="" xmlns:a16="http://schemas.microsoft.com/office/drawing/2014/main" id="{1A7E142D-6934-4331-8BA0-D78C0EF13098}"/>
              </a:ext>
            </a:extLst>
          </p:cNvPr>
          <p:cNvPicPr>
            <a:picLocks noChangeAspect="1"/>
          </p:cNvPicPr>
          <p:nvPr/>
        </p:nvPicPr>
        <p:blipFill rotWithShape="1">
          <a:blip r:embed="rId2"/>
          <a:srcRect t="12709"/>
          <a:stretch/>
        </p:blipFill>
        <p:spPr>
          <a:xfrm>
            <a:off x="3834348" y="2147758"/>
            <a:ext cx="7198176" cy="3370761"/>
          </a:xfrm>
          <a:prstGeom prst="rect">
            <a:avLst/>
          </a:prstGeom>
        </p:spPr>
      </p:pic>
    </p:spTree>
    <p:extLst>
      <p:ext uri="{BB962C8B-B14F-4D97-AF65-F5344CB8AC3E}">
        <p14:creationId xmlns:p14="http://schemas.microsoft.com/office/powerpoint/2010/main" xmlns="" val="277855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t>資料併檔</a:t>
            </a:r>
          </a:p>
        </p:txBody>
      </p:sp>
      <p:cxnSp>
        <p:nvCxnSpPr>
          <p:cNvPr id="5" name="直線單箭頭接點 4">
            <a:extLst>
              <a:ext uri="{FF2B5EF4-FFF2-40B4-BE49-F238E27FC236}">
                <a16:creationId xmlns="" xmlns:a16="http://schemas.microsoft.com/office/drawing/2014/main" id="{441D24B8-972E-4290-8762-DC5213257399}"/>
              </a:ext>
            </a:extLst>
          </p:cNvPr>
          <p:cNvCxnSpPr>
            <a:cxnSpLocks/>
          </p:cNvCxnSpPr>
          <p:nvPr/>
        </p:nvCxnSpPr>
        <p:spPr>
          <a:xfrm>
            <a:off x="3632887" y="3429000"/>
            <a:ext cx="8155459" cy="0"/>
          </a:xfrm>
          <a:prstGeom prst="straightConnector1">
            <a:avLst/>
          </a:prstGeom>
          <a:ln w="76200">
            <a:solidFill>
              <a:srgbClr val="7030A0"/>
            </a:solidFill>
            <a:tailEnd type="triangle"/>
          </a:ln>
        </p:spPr>
        <p:style>
          <a:lnRef idx="1">
            <a:schemeClr val="accent6"/>
          </a:lnRef>
          <a:fillRef idx="0">
            <a:schemeClr val="accent6"/>
          </a:fillRef>
          <a:effectRef idx="0">
            <a:schemeClr val="accent6"/>
          </a:effectRef>
          <a:fontRef idx="minor">
            <a:schemeClr val="tx1"/>
          </a:fontRef>
        </p:style>
      </p:cxnSp>
      <p:sp>
        <p:nvSpPr>
          <p:cNvPr id="12" name="矩形 11">
            <a:extLst>
              <a:ext uri="{FF2B5EF4-FFF2-40B4-BE49-F238E27FC236}">
                <a16:creationId xmlns="" xmlns:a16="http://schemas.microsoft.com/office/drawing/2014/main" id="{E3ED3B9D-33DA-436F-98F8-593853F05808}"/>
              </a:ext>
            </a:extLst>
          </p:cNvPr>
          <p:cNvSpPr/>
          <p:nvPr/>
        </p:nvSpPr>
        <p:spPr>
          <a:xfrm>
            <a:off x="3888792" y="2847109"/>
            <a:ext cx="856202" cy="11637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民眾申報</a:t>
            </a:r>
          </a:p>
        </p:txBody>
      </p:sp>
      <p:sp>
        <p:nvSpPr>
          <p:cNvPr id="13" name="矩形 12">
            <a:extLst>
              <a:ext uri="{FF2B5EF4-FFF2-40B4-BE49-F238E27FC236}">
                <a16:creationId xmlns="" xmlns:a16="http://schemas.microsoft.com/office/drawing/2014/main" id="{18AF56B0-FF2B-4B59-A264-3DD0F1859E33}"/>
              </a:ext>
            </a:extLst>
          </p:cNvPr>
          <p:cNvSpPr/>
          <p:nvPr/>
        </p:nvSpPr>
        <p:spPr>
          <a:xfrm>
            <a:off x="4998841" y="2847109"/>
            <a:ext cx="856202" cy="11637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收件</a:t>
            </a:r>
          </a:p>
        </p:txBody>
      </p:sp>
      <p:sp>
        <p:nvSpPr>
          <p:cNvPr id="14" name="矩形 13">
            <a:extLst>
              <a:ext uri="{FF2B5EF4-FFF2-40B4-BE49-F238E27FC236}">
                <a16:creationId xmlns="" xmlns:a16="http://schemas.microsoft.com/office/drawing/2014/main" id="{5941BD1F-9FBF-475F-8115-F3D90155224B}"/>
              </a:ext>
            </a:extLst>
          </p:cNvPr>
          <p:cNvSpPr/>
          <p:nvPr/>
        </p:nvSpPr>
        <p:spPr>
          <a:xfrm>
            <a:off x="6108890" y="2847109"/>
            <a:ext cx="856202" cy="11637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登記完畢</a:t>
            </a:r>
          </a:p>
        </p:txBody>
      </p:sp>
      <p:sp>
        <p:nvSpPr>
          <p:cNvPr id="15" name="矩形 14">
            <a:extLst>
              <a:ext uri="{FF2B5EF4-FFF2-40B4-BE49-F238E27FC236}">
                <a16:creationId xmlns="" xmlns:a16="http://schemas.microsoft.com/office/drawing/2014/main" id="{3897E1EB-1F4A-440E-B839-3991919B9E73}"/>
              </a:ext>
            </a:extLst>
          </p:cNvPr>
          <p:cNvSpPr/>
          <p:nvPr/>
        </p:nvSpPr>
        <p:spPr>
          <a:xfrm>
            <a:off x="7218939" y="2847109"/>
            <a:ext cx="856202" cy="1163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產製資料</a:t>
            </a:r>
          </a:p>
        </p:txBody>
      </p:sp>
      <p:sp>
        <p:nvSpPr>
          <p:cNvPr id="18" name="矩形 17">
            <a:extLst>
              <a:ext uri="{FF2B5EF4-FFF2-40B4-BE49-F238E27FC236}">
                <a16:creationId xmlns="" xmlns:a16="http://schemas.microsoft.com/office/drawing/2014/main" id="{ADEED7F9-A103-4B98-B5A5-F544834FCA1F}"/>
              </a:ext>
            </a:extLst>
          </p:cNvPr>
          <p:cNvSpPr/>
          <p:nvPr/>
        </p:nvSpPr>
        <p:spPr>
          <a:xfrm>
            <a:off x="8328988" y="2847109"/>
            <a:ext cx="856202" cy="11637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地所登打</a:t>
            </a:r>
          </a:p>
        </p:txBody>
      </p:sp>
      <p:sp>
        <p:nvSpPr>
          <p:cNvPr id="19" name="矩形 18">
            <a:extLst>
              <a:ext uri="{FF2B5EF4-FFF2-40B4-BE49-F238E27FC236}">
                <a16:creationId xmlns="" xmlns:a16="http://schemas.microsoft.com/office/drawing/2014/main" id="{0F7CAF18-6A5F-40F6-A036-367B7BE7F0B5}"/>
              </a:ext>
            </a:extLst>
          </p:cNvPr>
          <p:cNvSpPr/>
          <p:nvPr/>
        </p:nvSpPr>
        <p:spPr>
          <a:xfrm>
            <a:off x="9439037" y="2847109"/>
            <a:ext cx="856202" cy="1163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下載資料</a:t>
            </a:r>
          </a:p>
        </p:txBody>
      </p:sp>
      <p:sp>
        <p:nvSpPr>
          <p:cNvPr id="21" name="矩形 20">
            <a:extLst>
              <a:ext uri="{FF2B5EF4-FFF2-40B4-BE49-F238E27FC236}">
                <a16:creationId xmlns="" xmlns:a16="http://schemas.microsoft.com/office/drawing/2014/main" id="{D9C00B26-95F9-4F39-8684-1E63569D371D}"/>
              </a:ext>
            </a:extLst>
          </p:cNvPr>
          <p:cNvSpPr/>
          <p:nvPr/>
        </p:nvSpPr>
        <p:spPr>
          <a:xfrm>
            <a:off x="10549085" y="2847109"/>
            <a:ext cx="856202" cy="1163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資料併檔</a:t>
            </a:r>
          </a:p>
        </p:txBody>
      </p:sp>
      <p:sp>
        <p:nvSpPr>
          <p:cNvPr id="23" name="語音泡泡: 矩形 22">
            <a:extLst>
              <a:ext uri="{FF2B5EF4-FFF2-40B4-BE49-F238E27FC236}">
                <a16:creationId xmlns="" xmlns:a16="http://schemas.microsoft.com/office/drawing/2014/main" id="{0B6E5D8C-A1E2-45FF-BA78-3B40979FB086}"/>
              </a:ext>
            </a:extLst>
          </p:cNvPr>
          <p:cNvSpPr/>
          <p:nvPr/>
        </p:nvSpPr>
        <p:spPr>
          <a:xfrm>
            <a:off x="3888792" y="270174"/>
            <a:ext cx="5834715" cy="2285990"/>
          </a:xfrm>
          <a:prstGeom prst="wedgeRectCallout">
            <a:avLst>
              <a:gd name="adj1" fmla="val 12076"/>
              <a:gd name="adj2" fmla="val 63854"/>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2200" dirty="0">
                <a:latin typeface="標楷體" panose="03000509000000000000" pitchFamily="65" charset="-120"/>
                <a:ea typeface="標楷體" panose="03000509000000000000" pitchFamily="65" charset="-120"/>
              </a:rPr>
              <a:t>整合系統自動產製相關資料（含未申報之案件），產製內容如下：</a:t>
            </a:r>
          </a:p>
          <a:p>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登記收件字號。</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權利人、義務人。</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建物門牌。</a:t>
            </a:r>
            <a:r>
              <a:rPr lang="en-US" altLang="zh-TW" sz="2200" dirty="0">
                <a:latin typeface="標楷體" panose="03000509000000000000" pitchFamily="65" charset="-120"/>
                <a:ea typeface="標楷體" panose="03000509000000000000" pitchFamily="65" charset="-120"/>
              </a:rPr>
              <a:t>4.</a:t>
            </a:r>
            <a:r>
              <a:rPr lang="zh-TW" altLang="en-US" sz="2200" dirty="0">
                <a:latin typeface="標楷體" panose="03000509000000000000" pitchFamily="65" charset="-120"/>
                <a:ea typeface="標楷體" panose="03000509000000000000" pitchFamily="65" charset="-120"/>
              </a:rPr>
              <a:t>交易筆棟數。</a:t>
            </a:r>
            <a:r>
              <a:rPr lang="en-US" altLang="zh-TW" sz="2200" dirty="0">
                <a:latin typeface="標楷體" panose="03000509000000000000" pitchFamily="65" charset="-120"/>
                <a:ea typeface="標楷體" panose="03000509000000000000" pitchFamily="65" charset="-120"/>
              </a:rPr>
              <a:t>5.</a:t>
            </a:r>
            <a:r>
              <a:rPr lang="zh-TW" altLang="en-US" sz="2200" dirty="0">
                <a:latin typeface="標楷體" panose="03000509000000000000" pitchFamily="65" charset="-120"/>
                <a:ea typeface="標楷體" panose="03000509000000000000" pitchFamily="65" charset="-120"/>
              </a:rPr>
              <a:t>土地交易標的清冊（含都市土地使用分區）。</a:t>
            </a:r>
            <a:r>
              <a:rPr lang="en-US" altLang="zh-TW" sz="2200" dirty="0">
                <a:latin typeface="標楷體" panose="03000509000000000000" pitchFamily="65" charset="-120"/>
                <a:ea typeface="標楷體" panose="03000509000000000000" pitchFamily="65" charset="-120"/>
              </a:rPr>
              <a:t>6.</a:t>
            </a:r>
            <a:r>
              <a:rPr lang="zh-TW" altLang="en-US" sz="2200" dirty="0">
                <a:latin typeface="標楷體" panose="03000509000000000000" pitchFamily="65" charset="-120"/>
                <a:ea typeface="標楷體" panose="03000509000000000000" pitchFamily="65" charset="-120"/>
              </a:rPr>
              <a:t>建物交易標的清冊。</a:t>
            </a:r>
            <a:r>
              <a:rPr lang="en-US" altLang="zh-TW" sz="2200" dirty="0">
                <a:latin typeface="標楷體" panose="03000509000000000000" pitchFamily="65" charset="-120"/>
                <a:ea typeface="標楷體" panose="03000509000000000000" pitchFamily="65" charset="-120"/>
              </a:rPr>
              <a:t>7.</a:t>
            </a:r>
            <a:r>
              <a:rPr lang="zh-TW" altLang="en-US" sz="2200" dirty="0">
                <a:latin typeface="標楷體" panose="03000509000000000000" pitchFamily="65" charset="-120"/>
                <a:ea typeface="標楷體" panose="03000509000000000000" pitchFamily="65" charset="-120"/>
              </a:rPr>
              <a:t>建物型態</a:t>
            </a:r>
            <a:r>
              <a:rPr lang="zh-TW" altLang="en-US" sz="2200" dirty="0" smtClean="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p:txBody>
      </p:sp>
      <p:sp>
        <p:nvSpPr>
          <p:cNvPr id="24" name="語音泡泡: 矩形 23">
            <a:extLst>
              <a:ext uri="{FF2B5EF4-FFF2-40B4-BE49-F238E27FC236}">
                <a16:creationId xmlns="" xmlns:a16="http://schemas.microsoft.com/office/drawing/2014/main" id="{E0655178-759F-4B28-B61B-8B3D166C3E4A}"/>
              </a:ext>
            </a:extLst>
          </p:cNvPr>
          <p:cNvSpPr/>
          <p:nvPr/>
        </p:nvSpPr>
        <p:spPr>
          <a:xfrm>
            <a:off x="7756458" y="4301836"/>
            <a:ext cx="3648829" cy="2285990"/>
          </a:xfrm>
          <a:prstGeom prst="wedgeRectCallout">
            <a:avLst>
              <a:gd name="adj1" fmla="val 8757"/>
              <a:gd name="adj2" fmla="val -68039"/>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sz="2200">
                <a:latin typeface="標楷體" panose="03000509000000000000" pitchFamily="65" charset="-120"/>
                <a:ea typeface="標楷體" panose="03000509000000000000" pitchFamily="65" charset="-120"/>
              </a:rPr>
              <a:t>整合系統將排程每日至地政線上申辦系統下載當日登記完畢案件之申報資料，並轉入地政整合系統，與系統自動產製資料併檔。</a:t>
            </a:r>
            <a:endParaRPr lang="zh-TW" altLang="en-US" sz="2200" dirty="0">
              <a:latin typeface="標楷體" panose="03000509000000000000" pitchFamily="65" charset="-120"/>
              <a:ea typeface="標楷體" panose="03000509000000000000" pitchFamily="65" charset="-120"/>
            </a:endParaRPr>
          </a:p>
        </p:txBody>
      </p:sp>
      <p:sp>
        <p:nvSpPr>
          <p:cNvPr id="25" name="語音泡泡: 矩形 24">
            <a:extLst>
              <a:ext uri="{FF2B5EF4-FFF2-40B4-BE49-F238E27FC236}">
                <a16:creationId xmlns="" xmlns:a16="http://schemas.microsoft.com/office/drawing/2014/main" id="{63ECE06D-B574-4B77-B959-D7D143E4AD38}"/>
              </a:ext>
            </a:extLst>
          </p:cNvPr>
          <p:cNvSpPr/>
          <p:nvPr/>
        </p:nvSpPr>
        <p:spPr>
          <a:xfrm>
            <a:off x="3616945" y="4338905"/>
            <a:ext cx="2238098" cy="1901245"/>
          </a:xfrm>
          <a:prstGeom prst="wedgeRectCallout">
            <a:avLst>
              <a:gd name="adj1" fmla="val -23406"/>
              <a:gd name="adj2" fmla="val -74485"/>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200" dirty="0">
                <a:latin typeface="標楷體" panose="03000509000000000000" pitchFamily="65" charset="-120"/>
                <a:ea typeface="標楷體" panose="03000509000000000000" pitchFamily="65" charset="-120"/>
              </a:rPr>
              <a:t>由系統定期清除申報資料庫內未完成買賣登記之申報資料。</a:t>
            </a:r>
          </a:p>
        </p:txBody>
      </p:sp>
    </p:spTree>
    <p:extLst>
      <p:ext uri="{BB962C8B-B14F-4D97-AF65-F5344CB8AC3E}">
        <p14:creationId xmlns:p14="http://schemas.microsoft.com/office/powerpoint/2010/main" xmlns="" val="264273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t>更正作業</a:t>
            </a:r>
          </a:p>
        </p:txBody>
      </p:sp>
      <p:sp>
        <p:nvSpPr>
          <p:cNvPr id="3" name="矩形 2">
            <a:extLst>
              <a:ext uri="{FF2B5EF4-FFF2-40B4-BE49-F238E27FC236}">
                <a16:creationId xmlns="" xmlns:a16="http://schemas.microsoft.com/office/drawing/2014/main" id="{CB99F79C-EB4C-456D-B98B-2335252A7998}"/>
              </a:ext>
            </a:extLst>
          </p:cNvPr>
          <p:cNvSpPr/>
          <p:nvPr/>
        </p:nvSpPr>
        <p:spPr>
          <a:xfrm>
            <a:off x="3678312" y="893466"/>
            <a:ext cx="8022455" cy="5071068"/>
          </a:xfrm>
          <a:prstGeom prst="rect">
            <a:avLst/>
          </a:prstGeom>
        </p:spPr>
        <p:txBody>
          <a:bodyPr wrap="square">
            <a:spAutoFit/>
          </a:bodyPr>
          <a:lstStyle/>
          <a:p>
            <a:pPr marL="285750" indent="-285750">
              <a:lnSpc>
                <a:spcPts val="3000"/>
              </a:lnSpc>
              <a:spcBef>
                <a:spcPts val="600"/>
              </a:spcBef>
              <a:spcAft>
                <a:spcPts val="600"/>
              </a:spcAft>
              <a:buFont typeface="Arial" panose="020B0604020202020204" pitchFamily="34" charset="0"/>
              <a:buChar char="•"/>
            </a:pPr>
            <a:r>
              <a:rPr lang="zh-TW" altLang="zh-TW" sz="3600" dirty="0">
                <a:solidFill>
                  <a:srgbClr val="002060"/>
                </a:solidFill>
                <a:latin typeface="標楷體" panose="03000509000000000000" pitchFamily="65" charset="-120"/>
                <a:ea typeface="標楷體" panose="03000509000000000000" pitchFamily="65" charset="-120"/>
              </a:rPr>
              <a:t>申報義務人申請更正</a:t>
            </a:r>
          </a:p>
          <a:p>
            <a:pPr lvl="1">
              <a:lnSpc>
                <a:spcPts val="3000"/>
              </a:lnSpc>
              <a:spcBef>
                <a:spcPts val="600"/>
              </a:spcBef>
              <a:spcAft>
                <a:spcPts val="600"/>
              </a:spcAft>
            </a:pP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1.買賣雙方應共同填寫更正申請書及申報書，併同買賣契約書影本或其他證明文件，親至</a:t>
            </a:r>
            <a:r>
              <a:rPr lang="zh-TW" altLang="en-US" sz="2400" b="1" dirty="0">
                <a:latin typeface="標楷體" panose="03000509000000000000" pitchFamily="65" charset="-120"/>
                <a:ea typeface="標楷體" panose="03000509000000000000" pitchFamily="65" charset="-120"/>
                <a:cs typeface="細明體" panose="02020509000000000000" pitchFamily="49" charset="-120"/>
              </a:rPr>
              <a:t>任一地政事務</a:t>
            </a: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所</a:t>
            </a:r>
            <a:r>
              <a:rPr lang="zh-TW" altLang="en-US" sz="2400" b="1" dirty="0">
                <a:latin typeface="標楷體" panose="03000509000000000000" pitchFamily="65" charset="-120"/>
                <a:ea typeface="標楷體" panose="03000509000000000000" pitchFamily="65" charset="-120"/>
                <a:cs typeface="細明體" panose="02020509000000000000" pitchFamily="49" charset="-120"/>
              </a:rPr>
              <a:t>驗證身分</a:t>
            </a: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申請，並可全國跨縣市代收代寄。</a:t>
            </a:r>
            <a:endParaRPr lang="zh-TW" altLang="zh-TW" sz="2400" dirty="0">
              <a:latin typeface="標楷體" panose="03000509000000000000" pitchFamily="65" charset="-120"/>
              <a:ea typeface="標楷體" panose="03000509000000000000" pitchFamily="65" charset="-120"/>
              <a:cs typeface="細明體" panose="02020509000000000000" pitchFamily="49" charset="-120"/>
            </a:endParaRPr>
          </a:p>
          <a:p>
            <a:pPr lvl="1">
              <a:lnSpc>
                <a:spcPts val="3000"/>
              </a:lnSpc>
              <a:spcBef>
                <a:spcPts val="600"/>
              </a:spcBef>
              <a:spcAft>
                <a:spcPts val="600"/>
              </a:spcAft>
            </a:pP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2.</a:t>
            </a:r>
            <a:r>
              <a:rPr lang="zh-TW" altLang="en-US" sz="2400" b="1" dirty="0">
                <a:latin typeface="標楷體" panose="03000509000000000000" pitchFamily="65" charset="-120"/>
                <a:ea typeface="標楷體" panose="03000509000000000000" pitchFamily="65" charset="-120"/>
                <a:cs typeface="細明體" panose="02020509000000000000" pitchFamily="49" charset="-120"/>
              </a:rPr>
              <a:t>管</a:t>
            </a: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轄所受理案件後，應先將案件下架，並依申報不實程序</a:t>
            </a:r>
            <a:r>
              <a:rPr lang="zh-TW" altLang="en-US" sz="2400" b="1" dirty="0">
                <a:latin typeface="標楷體" panose="03000509000000000000" pitchFamily="65" charset="-120"/>
                <a:ea typeface="標楷體" panose="03000509000000000000" pitchFamily="65" charset="-120"/>
                <a:cs typeface="細明體" panose="02020509000000000000" pitchFamily="49" charset="-120"/>
              </a:rPr>
              <a:t>審認</a:t>
            </a: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後，由</a:t>
            </a:r>
            <a:r>
              <a:rPr lang="zh-TW" altLang="en-US" sz="2400" b="1" dirty="0">
                <a:latin typeface="標楷體" panose="03000509000000000000" pitchFamily="65" charset="-120"/>
                <a:ea typeface="標楷體" panose="03000509000000000000" pitchFamily="65" charset="-120"/>
                <a:cs typeface="細明體" panose="02020509000000000000" pitchFamily="49" charset="-120"/>
              </a:rPr>
              <a:t>管</a:t>
            </a: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轄所於地政線上申辦系統更正。</a:t>
            </a:r>
            <a:endParaRPr lang="zh-TW" altLang="zh-TW" sz="2400" dirty="0">
              <a:latin typeface="標楷體" panose="03000509000000000000" pitchFamily="65" charset="-120"/>
              <a:ea typeface="標楷體" panose="03000509000000000000" pitchFamily="65" charset="-120"/>
              <a:cs typeface="細明體" panose="02020509000000000000" pitchFamily="49" charset="-120"/>
            </a:endParaRPr>
          </a:p>
          <a:p>
            <a:pPr lvl="1">
              <a:lnSpc>
                <a:spcPts val="3000"/>
              </a:lnSpc>
              <a:spcBef>
                <a:spcPts val="600"/>
              </a:spcBef>
              <a:spcAft>
                <a:spcPts val="600"/>
              </a:spcAft>
            </a:pP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3.買賣雙方僅一方申請更正時，</a:t>
            </a:r>
            <a:r>
              <a:rPr lang="zh-TW" altLang="en-US" sz="2400" b="1" dirty="0">
                <a:latin typeface="標楷體" panose="03000509000000000000" pitchFamily="65" charset="-120"/>
                <a:ea typeface="標楷體" panose="03000509000000000000" pitchFamily="65" charset="-120"/>
                <a:cs typeface="細明體" panose="02020509000000000000" pitchFamily="49" charset="-120"/>
              </a:rPr>
              <a:t>管</a:t>
            </a: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轄所應函詢未申請一方是否併同辦理後，依申報不實流程辦理。</a:t>
            </a:r>
            <a:endParaRPr lang="zh-TW" altLang="zh-TW" sz="2400" dirty="0">
              <a:latin typeface="標楷體" panose="03000509000000000000" pitchFamily="65" charset="-120"/>
              <a:ea typeface="標楷體" panose="03000509000000000000" pitchFamily="65" charset="-120"/>
              <a:cs typeface="細明體" panose="02020509000000000000" pitchFamily="49" charset="-120"/>
            </a:endParaRPr>
          </a:p>
          <a:p>
            <a:pPr marL="285750" indent="-285750">
              <a:lnSpc>
                <a:spcPts val="3000"/>
              </a:lnSpc>
              <a:spcBef>
                <a:spcPts val="600"/>
              </a:spcBef>
              <a:spcAft>
                <a:spcPts val="600"/>
              </a:spcAft>
              <a:buFont typeface="Arial" panose="020B0604020202020204" pitchFamily="34" charset="0"/>
              <a:buChar char="•"/>
            </a:pPr>
            <a:r>
              <a:rPr lang="zh-TW" altLang="en-US" sz="3600" dirty="0">
                <a:solidFill>
                  <a:srgbClr val="002060"/>
                </a:solidFill>
                <a:latin typeface="標楷體" panose="03000509000000000000" pitchFamily="65" charset="-120"/>
                <a:ea typeface="標楷體" panose="03000509000000000000" pitchFamily="65" charset="-120"/>
              </a:rPr>
              <a:t>管</a:t>
            </a:r>
            <a:r>
              <a:rPr lang="zh-TW" altLang="zh-TW" sz="3600" dirty="0">
                <a:solidFill>
                  <a:srgbClr val="002060"/>
                </a:solidFill>
                <a:latin typeface="標楷體" panose="03000509000000000000" pitchFamily="65" charset="-120"/>
                <a:ea typeface="標楷體" panose="03000509000000000000" pitchFamily="65" charset="-120"/>
              </a:rPr>
              <a:t>轄所自行辦理更正</a:t>
            </a:r>
          </a:p>
          <a:p>
            <a:pPr lvl="1">
              <a:lnSpc>
                <a:spcPts val="3000"/>
              </a:lnSpc>
              <a:spcBef>
                <a:spcPts val="600"/>
              </a:spcBef>
              <a:spcAft>
                <a:spcPts val="600"/>
              </a:spcAft>
            </a:pP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如系統產製之地籍相關資料有誤，</a:t>
            </a:r>
            <a:r>
              <a:rPr lang="zh-TW" altLang="en-US" sz="2400" b="1" dirty="0">
                <a:latin typeface="標楷體" panose="03000509000000000000" pitchFamily="65" charset="-120"/>
                <a:ea typeface="標楷體" panose="03000509000000000000" pitchFamily="65" charset="-120"/>
                <a:cs typeface="細明體" panose="02020509000000000000" pitchFamily="49" charset="-120"/>
              </a:rPr>
              <a:t>管</a:t>
            </a:r>
            <a:r>
              <a:rPr lang="zh-TW" altLang="zh-TW" sz="2400" b="1" dirty="0">
                <a:latin typeface="標楷體" panose="03000509000000000000" pitchFamily="65" charset="-120"/>
                <a:ea typeface="標楷體" panose="03000509000000000000" pitchFamily="65" charset="-120"/>
                <a:cs typeface="細明體" panose="02020509000000000000" pitchFamily="49" charset="-120"/>
              </a:rPr>
              <a:t>轄所可自行於地政整合系統－實價登錄子系統內更正。</a:t>
            </a:r>
            <a:endParaRPr lang="zh-TW" altLang="zh-TW" sz="2400" dirty="0">
              <a:effectLst/>
              <a:latin typeface="標楷體" panose="03000509000000000000" pitchFamily="65" charset="-120"/>
              <a:ea typeface="標楷體" panose="03000509000000000000" pitchFamily="65" charset="-120"/>
              <a:cs typeface="細明體" panose="02020509000000000000" pitchFamily="49" charset="-120"/>
            </a:endParaRPr>
          </a:p>
        </p:txBody>
      </p:sp>
    </p:spTree>
    <p:extLst>
      <p:ext uri="{BB962C8B-B14F-4D97-AF65-F5344CB8AC3E}">
        <p14:creationId xmlns:p14="http://schemas.microsoft.com/office/powerpoint/2010/main" xmlns="" val="253168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t>案件查核、申報不實及裁處</a:t>
            </a:r>
          </a:p>
        </p:txBody>
      </p:sp>
      <p:sp>
        <p:nvSpPr>
          <p:cNvPr id="3" name="矩形 2">
            <a:extLst>
              <a:ext uri="{FF2B5EF4-FFF2-40B4-BE49-F238E27FC236}">
                <a16:creationId xmlns="" xmlns:a16="http://schemas.microsoft.com/office/drawing/2014/main" id="{F7B716C3-CA59-4692-81BF-28479E468584}"/>
              </a:ext>
            </a:extLst>
          </p:cNvPr>
          <p:cNvSpPr/>
          <p:nvPr/>
        </p:nvSpPr>
        <p:spPr>
          <a:xfrm>
            <a:off x="3518515" y="725708"/>
            <a:ext cx="8253275" cy="5397440"/>
          </a:xfrm>
          <a:prstGeom prst="rect">
            <a:avLst/>
          </a:prstGeom>
        </p:spPr>
        <p:txBody>
          <a:bodyPr wrap="square">
            <a:spAutoFit/>
          </a:bodyPr>
          <a:lstStyle/>
          <a:p>
            <a:pPr marL="408305" indent="-408305">
              <a:lnSpc>
                <a:spcPts val="3000"/>
              </a:lnSpc>
              <a:spcBef>
                <a:spcPts val="500"/>
              </a:spcBef>
              <a:spcAft>
                <a:spcPts val="500"/>
              </a:spcAft>
              <a:buFont typeface="Arial" panose="020B0604020202020204" pitchFamily="34" charset="0"/>
              <a:buChar char="•"/>
            </a:pP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考量申報義務人為一般民眾</a:t>
            </a:r>
            <a:r>
              <a:rPr lang="zh-TW" altLang="zh-TW" sz="2400" kern="100" dirty="0">
                <a:solidFill>
                  <a:srgbClr val="000000"/>
                </a:solidFill>
                <a:latin typeface="Calibri" panose="020F0502020204030204" pitchFamily="34" charset="0"/>
                <a:ea typeface="新細明體" panose="02020500000000000000" pitchFamily="18" charset="-120"/>
                <a:cs typeface="Times New Roman" panose="02020603050405020304" pitchFamily="18" charset="0"/>
              </a:rPr>
              <a:t>，</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規劃取消實地查核，以書面查核為主。惟如認為有必要向地政士查詢者，仍可依地政士法規定進行業務檢查。</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408305" indent="-408305">
              <a:lnSpc>
                <a:spcPts val="3000"/>
              </a:lnSpc>
              <a:spcBef>
                <a:spcPts val="500"/>
              </a:spcBef>
              <a:spcAft>
                <a:spcPts val="500"/>
              </a:spcAft>
              <a:buFont typeface="Arial" panose="020B0604020202020204" pitchFamily="34" charset="0"/>
              <a:buChar char="•"/>
            </a:pP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鑒於目前各地方政府依固定比例抽查案件多無異常情況，效益有限，為提升查核效率，規劃僅就可疑案件重點式查核，取消固定查核比率。</a:t>
            </a:r>
            <a:endPar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408305" indent="-408305">
              <a:lnSpc>
                <a:spcPts val="3000"/>
              </a:lnSpc>
              <a:spcBef>
                <a:spcPts val="500"/>
              </a:spcBef>
              <a:spcAft>
                <a:spcPts val="500"/>
              </a:spcAft>
              <a:buFont typeface="Arial" panose="020B0604020202020204" pitchFamily="34" charset="0"/>
              <a:buChar char="•"/>
            </a:pP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查核案件選取原則如下：</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1525905" lvl="2" indent="-611505">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與房地合一所得稅資料不符之案件。</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1525905" lvl="2" indent="-611505">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總價為</a:t>
            </a: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之案件。</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1525905" lvl="2" indent="-611505">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依建物類型，其單價較前一季平均單價（登記完成日）差距超過</a:t>
            </a: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個標準差之案件。</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1525905" lvl="2" indent="-611505">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民眾檢舉案件。</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1525905" lvl="2" indent="-611505">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其他申報內容有疑義案件。</a:t>
            </a:r>
            <a:endParaRPr lang="zh-TW" alt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xmlns="" val="319697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a:xfrm>
            <a:off x="252919" y="1123837"/>
            <a:ext cx="2947482" cy="4601183"/>
          </a:xfrm>
        </p:spPr>
        <p:txBody>
          <a:bodyPr/>
          <a:lstStyle/>
          <a:p>
            <a:r>
              <a:rPr lang="zh-TW" altLang="en-US" dirty="0"/>
              <a:t>申報不實及裁處</a:t>
            </a:r>
          </a:p>
        </p:txBody>
      </p:sp>
      <p:sp>
        <p:nvSpPr>
          <p:cNvPr id="4" name="矩形 3">
            <a:extLst>
              <a:ext uri="{FF2B5EF4-FFF2-40B4-BE49-F238E27FC236}">
                <a16:creationId xmlns="" xmlns:a16="http://schemas.microsoft.com/office/drawing/2014/main" id="{799DF751-70F8-40B1-9258-A9FA86FC5B78}"/>
              </a:ext>
            </a:extLst>
          </p:cNvPr>
          <p:cNvSpPr/>
          <p:nvPr/>
        </p:nvSpPr>
        <p:spPr>
          <a:xfrm>
            <a:off x="3536592" y="2394626"/>
            <a:ext cx="1439780" cy="6565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查核不實</a:t>
            </a:r>
          </a:p>
        </p:txBody>
      </p:sp>
      <p:sp>
        <p:nvSpPr>
          <p:cNvPr id="5" name="箭號: 向右 4">
            <a:extLst>
              <a:ext uri="{FF2B5EF4-FFF2-40B4-BE49-F238E27FC236}">
                <a16:creationId xmlns="" xmlns:a16="http://schemas.microsoft.com/office/drawing/2014/main" id="{0345318B-8A9F-4667-A02B-736CEE3987F6}"/>
              </a:ext>
            </a:extLst>
          </p:cNvPr>
          <p:cNvSpPr/>
          <p:nvPr/>
        </p:nvSpPr>
        <p:spPr>
          <a:xfrm>
            <a:off x="5114763" y="3334070"/>
            <a:ext cx="420673" cy="49271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6" name="矩形 5">
            <a:extLst>
              <a:ext uri="{FF2B5EF4-FFF2-40B4-BE49-F238E27FC236}">
                <a16:creationId xmlns="" xmlns:a16="http://schemas.microsoft.com/office/drawing/2014/main" id="{D278940F-1CA0-41A7-B538-A13E0584E315}"/>
              </a:ext>
            </a:extLst>
          </p:cNvPr>
          <p:cNvSpPr/>
          <p:nvPr/>
        </p:nvSpPr>
        <p:spPr>
          <a:xfrm>
            <a:off x="3536592" y="3230833"/>
            <a:ext cx="1439780" cy="6565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民眾檢舉</a:t>
            </a:r>
          </a:p>
        </p:txBody>
      </p:sp>
      <p:sp>
        <p:nvSpPr>
          <p:cNvPr id="7" name="矩形 6">
            <a:extLst>
              <a:ext uri="{FF2B5EF4-FFF2-40B4-BE49-F238E27FC236}">
                <a16:creationId xmlns="" xmlns:a16="http://schemas.microsoft.com/office/drawing/2014/main" id="{76A1A0C9-9FD3-4254-97AD-A6988F95D10C}"/>
              </a:ext>
            </a:extLst>
          </p:cNvPr>
          <p:cNvSpPr/>
          <p:nvPr/>
        </p:nvSpPr>
        <p:spPr>
          <a:xfrm>
            <a:off x="5616046" y="3706233"/>
            <a:ext cx="1439780" cy="12183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申報登錄價格資訊不實</a:t>
            </a:r>
          </a:p>
        </p:txBody>
      </p:sp>
      <p:sp>
        <p:nvSpPr>
          <p:cNvPr id="8" name="文字方塊 7">
            <a:extLst>
              <a:ext uri="{FF2B5EF4-FFF2-40B4-BE49-F238E27FC236}">
                <a16:creationId xmlns="" xmlns:a16="http://schemas.microsoft.com/office/drawing/2014/main" id="{8835A8F0-BE12-41D5-B22E-51674F8AF5CF}"/>
              </a:ext>
            </a:extLst>
          </p:cNvPr>
          <p:cNvSpPr txBox="1"/>
          <p:nvPr/>
        </p:nvSpPr>
        <p:spPr>
          <a:xfrm>
            <a:off x="10104195" y="1836202"/>
            <a:ext cx="416778" cy="923330"/>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未改正</a:t>
            </a:r>
          </a:p>
        </p:txBody>
      </p:sp>
      <p:sp>
        <p:nvSpPr>
          <p:cNvPr id="11" name="矩形 10">
            <a:extLst>
              <a:ext uri="{FF2B5EF4-FFF2-40B4-BE49-F238E27FC236}">
                <a16:creationId xmlns="" xmlns:a16="http://schemas.microsoft.com/office/drawing/2014/main" id="{4B301A6E-6DDF-41FD-AB5A-B3BA3DDDC6E8}"/>
              </a:ext>
            </a:extLst>
          </p:cNvPr>
          <p:cNvSpPr/>
          <p:nvPr/>
        </p:nvSpPr>
        <p:spPr>
          <a:xfrm>
            <a:off x="7529700" y="2216142"/>
            <a:ext cx="1040285" cy="12183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通知陳述意見</a:t>
            </a:r>
          </a:p>
        </p:txBody>
      </p:sp>
      <p:sp>
        <p:nvSpPr>
          <p:cNvPr id="13" name="矩形 12">
            <a:extLst>
              <a:ext uri="{FF2B5EF4-FFF2-40B4-BE49-F238E27FC236}">
                <a16:creationId xmlns="" xmlns:a16="http://schemas.microsoft.com/office/drawing/2014/main" id="{7860763C-7774-4FB4-97B1-D7BD82021500}"/>
              </a:ext>
            </a:extLst>
          </p:cNvPr>
          <p:cNvSpPr/>
          <p:nvPr/>
        </p:nvSpPr>
        <p:spPr>
          <a:xfrm>
            <a:off x="9037840" y="3706233"/>
            <a:ext cx="1040285" cy="12183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裁罰</a:t>
            </a:r>
          </a:p>
        </p:txBody>
      </p:sp>
      <p:sp>
        <p:nvSpPr>
          <p:cNvPr id="15" name="語音泡泡: 矩形 14">
            <a:extLst>
              <a:ext uri="{FF2B5EF4-FFF2-40B4-BE49-F238E27FC236}">
                <a16:creationId xmlns="" xmlns:a16="http://schemas.microsoft.com/office/drawing/2014/main" id="{9F241B03-E05D-4DEE-A391-1C872CE348EA}"/>
              </a:ext>
            </a:extLst>
          </p:cNvPr>
          <p:cNvSpPr/>
          <p:nvPr/>
        </p:nvSpPr>
        <p:spPr>
          <a:xfrm>
            <a:off x="8803912" y="5334117"/>
            <a:ext cx="2189973" cy="1101063"/>
          </a:xfrm>
          <a:prstGeom prst="wedgeRectCallout">
            <a:avLst>
              <a:gd name="adj1" fmla="val -6101"/>
              <a:gd name="adj2" fmla="val -101450"/>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萬到</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a:t>
            </a:r>
            <a:endParaRPr lang="en-US" altLang="zh-TW"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得按次連續裁罰</a:t>
            </a:r>
          </a:p>
        </p:txBody>
      </p:sp>
      <p:sp>
        <p:nvSpPr>
          <p:cNvPr id="16" name="語音泡泡: 矩形 15">
            <a:extLst>
              <a:ext uri="{FF2B5EF4-FFF2-40B4-BE49-F238E27FC236}">
                <a16:creationId xmlns="" xmlns:a16="http://schemas.microsoft.com/office/drawing/2014/main" id="{AA1C9550-68C2-40BF-A1D9-6DA416946E2A}"/>
              </a:ext>
            </a:extLst>
          </p:cNvPr>
          <p:cNvSpPr/>
          <p:nvPr/>
        </p:nvSpPr>
        <p:spPr>
          <a:xfrm>
            <a:off x="6821795" y="784689"/>
            <a:ext cx="2189973" cy="1101063"/>
          </a:xfrm>
          <a:prstGeom prst="wedgeRectCallout">
            <a:avLst>
              <a:gd name="adj1" fmla="val -7317"/>
              <a:gd name="adj2" fmla="val 74319"/>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公文通知，限期陳述意見</a:t>
            </a:r>
            <a:endParaRPr lang="en-US" altLang="zh-TW"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送達證書</a:t>
            </a:r>
          </a:p>
        </p:txBody>
      </p:sp>
      <p:sp>
        <p:nvSpPr>
          <p:cNvPr id="17" name="矩形 16">
            <a:extLst>
              <a:ext uri="{FF2B5EF4-FFF2-40B4-BE49-F238E27FC236}">
                <a16:creationId xmlns="" xmlns:a16="http://schemas.microsoft.com/office/drawing/2014/main" id="{102F762F-78C0-4D64-9FCC-8AFDE9D5A345}"/>
              </a:ext>
            </a:extLst>
          </p:cNvPr>
          <p:cNvSpPr/>
          <p:nvPr/>
        </p:nvSpPr>
        <p:spPr>
          <a:xfrm>
            <a:off x="3536592" y="4067039"/>
            <a:ext cx="1439780" cy="656532"/>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機關舉發</a:t>
            </a:r>
          </a:p>
        </p:txBody>
      </p:sp>
      <p:sp>
        <p:nvSpPr>
          <p:cNvPr id="18" name="矩形 17">
            <a:extLst>
              <a:ext uri="{FF2B5EF4-FFF2-40B4-BE49-F238E27FC236}">
                <a16:creationId xmlns="" xmlns:a16="http://schemas.microsoft.com/office/drawing/2014/main" id="{DFFE30A8-A9DE-482B-BD91-C980054C0EA3}"/>
              </a:ext>
            </a:extLst>
          </p:cNvPr>
          <p:cNvSpPr/>
          <p:nvPr/>
        </p:nvSpPr>
        <p:spPr>
          <a:xfrm>
            <a:off x="5630872" y="2216762"/>
            <a:ext cx="1439780" cy="1218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申報登錄價格以外資訊不實</a:t>
            </a:r>
          </a:p>
        </p:txBody>
      </p:sp>
      <p:sp>
        <p:nvSpPr>
          <p:cNvPr id="19" name="矩形 18">
            <a:extLst>
              <a:ext uri="{FF2B5EF4-FFF2-40B4-BE49-F238E27FC236}">
                <a16:creationId xmlns="" xmlns:a16="http://schemas.microsoft.com/office/drawing/2014/main" id="{1571BBCA-CEC2-4391-8B12-190B5B3DB2E7}"/>
              </a:ext>
            </a:extLst>
          </p:cNvPr>
          <p:cNvSpPr/>
          <p:nvPr/>
        </p:nvSpPr>
        <p:spPr>
          <a:xfrm>
            <a:off x="9037840" y="2216142"/>
            <a:ext cx="1040285" cy="12183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限期改正</a:t>
            </a:r>
          </a:p>
        </p:txBody>
      </p:sp>
      <p:sp>
        <p:nvSpPr>
          <p:cNvPr id="20" name="矩形 19">
            <a:extLst>
              <a:ext uri="{FF2B5EF4-FFF2-40B4-BE49-F238E27FC236}">
                <a16:creationId xmlns="" xmlns:a16="http://schemas.microsoft.com/office/drawing/2014/main" id="{F0EF004B-955B-49DF-AB41-EB211D1A012F}"/>
              </a:ext>
            </a:extLst>
          </p:cNvPr>
          <p:cNvSpPr/>
          <p:nvPr/>
        </p:nvSpPr>
        <p:spPr>
          <a:xfrm>
            <a:off x="10564800" y="2216142"/>
            <a:ext cx="1040285" cy="12183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裁罰</a:t>
            </a:r>
          </a:p>
        </p:txBody>
      </p:sp>
      <p:sp>
        <p:nvSpPr>
          <p:cNvPr id="29" name="矩形 28">
            <a:extLst>
              <a:ext uri="{FF2B5EF4-FFF2-40B4-BE49-F238E27FC236}">
                <a16:creationId xmlns="" xmlns:a16="http://schemas.microsoft.com/office/drawing/2014/main" id="{F9D6E17B-C6E0-4F8F-AE32-FB1A307EDDC2}"/>
              </a:ext>
            </a:extLst>
          </p:cNvPr>
          <p:cNvSpPr/>
          <p:nvPr/>
        </p:nvSpPr>
        <p:spPr>
          <a:xfrm>
            <a:off x="7533447" y="3706233"/>
            <a:ext cx="1040285" cy="12183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通知陳述意見</a:t>
            </a:r>
          </a:p>
        </p:txBody>
      </p:sp>
      <p:cxnSp>
        <p:nvCxnSpPr>
          <p:cNvPr id="31" name="直線單箭頭接點 30">
            <a:extLst>
              <a:ext uri="{FF2B5EF4-FFF2-40B4-BE49-F238E27FC236}">
                <a16:creationId xmlns="" xmlns:a16="http://schemas.microsoft.com/office/drawing/2014/main" id="{03A9D189-1D95-416F-A777-AB3A72A1113F}"/>
              </a:ext>
            </a:extLst>
          </p:cNvPr>
          <p:cNvCxnSpPr>
            <a:stCxn id="18" idx="3"/>
            <a:endCxn id="11" idx="1"/>
          </p:cNvCxnSpPr>
          <p:nvPr/>
        </p:nvCxnSpPr>
        <p:spPr>
          <a:xfrm flipV="1">
            <a:off x="7070652" y="2825312"/>
            <a:ext cx="459048" cy="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3" name="直線單箭頭接點 32">
            <a:extLst>
              <a:ext uri="{FF2B5EF4-FFF2-40B4-BE49-F238E27FC236}">
                <a16:creationId xmlns="" xmlns:a16="http://schemas.microsoft.com/office/drawing/2014/main" id="{0BF3F84D-02FE-4106-A5B1-DB6555672EF1}"/>
              </a:ext>
            </a:extLst>
          </p:cNvPr>
          <p:cNvCxnSpPr>
            <a:stCxn id="11" idx="3"/>
            <a:endCxn id="19" idx="1"/>
          </p:cNvCxnSpPr>
          <p:nvPr/>
        </p:nvCxnSpPr>
        <p:spPr>
          <a:xfrm>
            <a:off x="8569985" y="2825312"/>
            <a:ext cx="467855"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5" name="直線單箭頭接點 34">
            <a:extLst>
              <a:ext uri="{FF2B5EF4-FFF2-40B4-BE49-F238E27FC236}">
                <a16:creationId xmlns="" xmlns:a16="http://schemas.microsoft.com/office/drawing/2014/main" id="{21A723EB-E1FE-4A85-888E-486883A12D6D}"/>
              </a:ext>
            </a:extLst>
          </p:cNvPr>
          <p:cNvCxnSpPr>
            <a:stCxn id="19" idx="3"/>
            <a:endCxn id="20" idx="1"/>
          </p:cNvCxnSpPr>
          <p:nvPr/>
        </p:nvCxnSpPr>
        <p:spPr>
          <a:xfrm>
            <a:off x="10078125" y="2825312"/>
            <a:ext cx="486675"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7" name="直線單箭頭接點 36">
            <a:extLst>
              <a:ext uri="{FF2B5EF4-FFF2-40B4-BE49-F238E27FC236}">
                <a16:creationId xmlns="" xmlns:a16="http://schemas.microsoft.com/office/drawing/2014/main" id="{7E945DD7-FDD7-473B-9AA3-5E0A874FA73C}"/>
              </a:ext>
            </a:extLst>
          </p:cNvPr>
          <p:cNvCxnSpPr>
            <a:stCxn id="7" idx="3"/>
            <a:endCxn id="29" idx="1"/>
          </p:cNvCxnSpPr>
          <p:nvPr/>
        </p:nvCxnSpPr>
        <p:spPr>
          <a:xfrm>
            <a:off x="7055826" y="4315403"/>
            <a:ext cx="47762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3" name="直線單箭頭接點 42">
            <a:extLst>
              <a:ext uri="{FF2B5EF4-FFF2-40B4-BE49-F238E27FC236}">
                <a16:creationId xmlns="" xmlns:a16="http://schemas.microsoft.com/office/drawing/2014/main" id="{11D57AF5-AE33-4A0E-A182-E2CF3CEEDCAB}"/>
              </a:ext>
            </a:extLst>
          </p:cNvPr>
          <p:cNvCxnSpPr>
            <a:stCxn id="29" idx="3"/>
            <a:endCxn id="13" idx="1"/>
          </p:cNvCxnSpPr>
          <p:nvPr/>
        </p:nvCxnSpPr>
        <p:spPr>
          <a:xfrm>
            <a:off x="8573732" y="4315403"/>
            <a:ext cx="46410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6" name="語音泡泡: 矩形 45">
            <a:extLst>
              <a:ext uri="{FF2B5EF4-FFF2-40B4-BE49-F238E27FC236}">
                <a16:creationId xmlns="" xmlns:a16="http://schemas.microsoft.com/office/drawing/2014/main" id="{C18AA969-39DC-49E7-8B6B-C6E284AC66F2}"/>
              </a:ext>
            </a:extLst>
          </p:cNvPr>
          <p:cNvSpPr/>
          <p:nvPr/>
        </p:nvSpPr>
        <p:spPr>
          <a:xfrm>
            <a:off x="9425986" y="769320"/>
            <a:ext cx="2189973" cy="1101063"/>
          </a:xfrm>
          <a:prstGeom prst="wedgeRectCallout">
            <a:avLst>
              <a:gd name="adj1" fmla="val 26330"/>
              <a:gd name="adj2" fmla="val 79963"/>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千</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萬</a:t>
            </a:r>
            <a:endParaRPr lang="en-US" altLang="zh-TW"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得按次連續裁罰</a:t>
            </a:r>
          </a:p>
        </p:txBody>
      </p:sp>
      <p:sp>
        <p:nvSpPr>
          <p:cNvPr id="9" name="文字方塊 8">
            <a:extLst>
              <a:ext uri="{FF2B5EF4-FFF2-40B4-BE49-F238E27FC236}">
                <a16:creationId xmlns="" xmlns:a16="http://schemas.microsoft.com/office/drawing/2014/main" id="{FB18CA15-379F-48EC-99A6-53FC6BA12211}"/>
              </a:ext>
            </a:extLst>
          </p:cNvPr>
          <p:cNvSpPr txBox="1"/>
          <p:nvPr/>
        </p:nvSpPr>
        <p:spPr>
          <a:xfrm>
            <a:off x="9205681" y="1942079"/>
            <a:ext cx="704601" cy="400110"/>
          </a:xfrm>
          <a:prstGeom prst="rect">
            <a:avLst/>
          </a:prstGeom>
          <a:solidFill>
            <a:schemeClr val="accent2">
              <a:lumMod val="20000"/>
              <a:lumOff val="80000"/>
            </a:schemeClr>
          </a:solidFill>
        </p:spPr>
        <p:txBody>
          <a:bodyPr wrap="square" rtlCol="0">
            <a:spAutoFit/>
          </a:bodyPr>
          <a:lstStyle/>
          <a:p>
            <a:r>
              <a:rPr lang="en-US" altLang="zh-TW" sz="2000" b="1" dirty="0">
                <a:solidFill>
                  <a:srgbClr val="FF0000"/>
                </a:solidFill>
                <a:latin typeface="標楷體" panose="03000509000000000000" pitchFamily="65" charset="-120"/>
                <a:ea typeface="標楷體" panose="03000509000000000000" pitchFamily="65" charset="-120"/>
              </a:rPr>
              <a:t>15</a:t>
            </a:r>
            <a:r>
              <a:rPr lang="zh-TW" altLang="en-US" sz="2000" b="1" dirty="0">
                <a:solidFill>
                  <a:srgbClr val="FF0000"/>
                </a:solidFill>
                <a:latin typeface="標楷體" panose="03000509000000000000" pitchFamily="65" charset="-120"/>
                <a:ea typeface="標楷體" panose="03000509000000000000" pitchFamily="65" charset="-120"/>
              </a:rPr>
              <a:t>日</a:t>
            </a:r>
          </a:p>
        </p:txBody>
      </p:sp>
    </p:spTree>
    <p:extLst>
      <p:ext uri="{BB962C8B-B14F-4D97-AF65-F5344CB8AC3E}">
        <p14:creationId xmlns:p14="http://schemas.microsoft.com/office/powerpoint/2010/main" xmlns="" val="2428322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pPr algn="ctr"/>
            <a:r>
              <a:rPr lang="zh-TW" altLang="en-US" dirty="0" smtClean="0"/>
              <a:t>辦理機關</a:t>
            </a:r>
            <a:endParaRPr lang="zh-TW" altLang="en-US" dirty="0"/>
          </a:p>
        </p:txBody>
      </p:sp>
      <p:sp>
        <p:nvSpPr>
          <p:cNvPr id="4" name="文字方塊 3"/>
          <p:cNvSpPr txBox="1"/>
          <p:nvPr/>
        </p:nvSpPr>
        <p:spPr>
          <a:xfrm>
            <a:off x="3469340" y="1953240"/>
            <a:ext cx="8399930" cy="3100401"/>
          </a:xfrm>
          <a:prstGeom prst="rect">
            <a:avLst/>
          </a:prstGeom>
          <a:noFill/>
        </p:spPr>
        <p:txBody>
          <a:bodyPr wrap="square" rtlCol="0">
            <a:spAutoFit/>
          </a:bodyPr>
          <a:lstStyle/>
          <a:p>
            <a:pPr>
              <a:lnSpc>
                <a:spcPts val="6000"/>
              </a:lnSpc>
            </a:pPr>
            <a:r>
              <a:rPr lang="zh-TW" altLang="en-US" sz="4000" dirty="0" smtClean="0">
                <a:latin typeface="標楷體" panose="03000509000000000000" pitchFamily="65" charset="-120"/>
                <a:ea typeface="標楷體" panose="03000509000000000000" pitchFamily="65" charset="-120"/>
              </a:rPr>
              <a:t>・未</a:t>
            </a:r>
            <a:r>
              <a:rPr lang="zh-TW" altLang="en-US" sz="4000" dirty="0">
                <a:latin typeface="標楷體" panose="03000509000000000000" pitchFamily="65" charset="-120"/>
                <a:ea typeface="標楷體" panose="03000509000000000000" pitchFamily="65" charset="-120"/>
              </a:rPr>
              <a:t>申報之</a:t>
            </a:r>
            <a:r>
              <a:rPr lang="zh-TW" altLang="en-US" sz="4000" dirty="0" smtClean="0">
                <a:latin typeface="標楷體" panose="03000509000000000000" pitchFamily="65" charset="-120"/>
                <a:ea typeface="標楷體" panose="03000509000000000000" pitchFamily="65" charset="-120"/>
              </a:rPr>
              <a:t>限期申報通知及裁處：</a:t>
            </a:r>
            <a:endParaRPr lang="en-US" altLang="zh-TW" sz="4000" dirty="0" smtClean="0">
              <a:latin typeface="標楷體" panose="03000509000000000000" pitchFamily="65" charset="-120"/>
              <a:ea typeface="標楷體" panose="03000509000000000000" pitchFamily="65" charset="-120"/>
            </a:endParaRPr>
          </a:p>
          <a:p>
            <a:pPr>
              <a:lnSpc>
                <a:spcPts val="6000"/>
              </a:lnSpc>
            </a:pPr>
            <a:r>
              <a:rPr lang="zh-TW" altLang="en-US" sz="4000" dirty="0">
                <a:latin typeface="標楷體" panose="03000509000000000000" pitchFamily="65" charset="-120"/>
                <a:ea typeface="標楷體" panose="03000509000000000000" pitchFamily="65" charset="-120"/>
              </a:rPr>
              <a:t> </a:t>
            </a:r>
            <a:r>
              <a:rPr lang="zh-TW" altLang="en-US" sz="4000" dirty="0" smtClean="0">
                <a:latin typeface="標楷體" panose="03000509000000000000" pitchFamily="65" charset="-120"/>
                <a:ea typeface="標楷體" panose="03000509000000000000" pitchFamily="65" charset="-120"/>
              </a:rPr>
              <a:t> 由</a:t>
            </a:r>
            <a:r>
              <a:rPr lang="zh-TW" altLang="en-US" sz="4000" dirty="0" smtClean="0">
                <a:solidFill>
                  <a:srgbClr val="FF0000"/>
                </a:solidFill>
                <a:latin typeface="標楷體" panose="03000509000000000000" pitchFamily="65" charset="-120"/>
                <a:ea typeface="標楷體" panose="03000509000000000000" pitchFamily="65" charset="-120"/>
              </a:rPr>
              <a:t>受理</a:t>
            </a:r>
            <a:r>
              <a:rPr lang="zh-TW" altLang="en-US" sz="4000" dirty="0" smtClean="0">
                <a:latin typeface="標楷體" panose="03000509000000000000" pitchFamily="65" charset="-120"/>
                <a:ea typeface="標楷體" panose="03000509000000000000" pitchFamily="65" charset="-120"/>
              </a:rPr>
              <a:t>登記機關辦理</a:t>
            </a:r>
            <a:endParaRPr lang="en-US" altLang="zh-TW" sz="4000" dirty="0" smtClean="0">
              <a:latin typeface="標楷體" panose="03000509000000000000" pitchFamily="65" charset="-120"/>
              <a:ea typeface="標楷體" panose="03000509000000000000" pitchFamily="65" charset="-120"/>
            </a:endParaRPr>
          </a:p>
          <a:p>
            <a:pPr>
              <a:lnSpc>
                <a:spcPts val="6000"/>
              </a:lnSpc>
            </a:pPr>
            <a:r>
              <a:rPr lang="zh-TW" altLang="en-US" sz="4000" dirty="0" smtClean="0">
                <a:latin typeface="標楷體" panose="03000509000000000000" pitchFamily="65" charset="-120"/>
                <a:ea typeface="標楷體" panose="03000509000000000000" pitchFamily="65" charset="-120"/>
              </a:rPr>
              <a:t>・申報</a:t>
            </a:r>
            <a:r>
              <a:rPr lang="zh-TW" altLang="en-US" sz="4000" dirty="0">
                <a:latin typeface="標楷體" panose="03000509000000000000" pitchFamily="65" charset="-120"/>
                <a:ea typeface="標楷體" panose="03000509000000000000" pitchFamily="65" charset="-120"/>
              </a:rPr>
              <a:t>不</a:t>
            </a:r>
            <a:r>
              <a:rPr lang="zh-TW" altLang="en-US" sz="4000" dirty="0" smtClean="0">
                <a:latin typeface="標楷體" panose="03000509000000000000" pitchFamily="65" charset="-120"/>
                <a:ea typeface="標楷體" panose="03000509000000000000" pitchFamily="65" charset="-120"/>
              </a:rPr>
              <a:t>實之限期改正通知及裁處：  </a:t>
            </a:r>
            <a:endParaRPr lang="en-US" altLang="zh-TW" sz="4000" dirty="0" smtClean="0">
              <a:latin typeface="標楷體" panose="03000509000000000000" pitchFamily="65" charset="-120"/>
              <a:ea typeface="標楷體" panose="03000509000000000000" pitchFamily="65" charset="-120"/>
            </a:endParaRPr>
          </a:p>
          <a:p>
            <a:pPr>
              <a:lnSpc>
                <a:spcPts val="6000"/>
              </a:lnSpc>
            </a:pPr>
            <a:r>
              <a:rPr lang="zh-TW" altLang="en-US" sz="4000" dirty="0">
                <a:latin typeface="標楷體" panose="03000509000000000000" pitchFamily="65" charset="-120"/>
                <a:ea typeface="標楷體" panose="03000509000000000000" pitchFamily="65" charset="-120"/>
              </a:rPr>
              <a:t> </a:t>
            </a:r>
            <a:r>
              <a:rPr lang="zh-TW" altLang="en-US" sz="4000" dirty="0" smtClean="0">
                <a:latin typeface="標楷體" panose="03000509000000000000" pitchFamily="65" charset="-120"/>
                <a:ea typeface="標楷體" panose="03000509000000000000" pitchFamily="65" charset="-120"/>
              </a:rPr>
              <a:t> 由</a:t>
            </a:r>
            <a:r>
              <a:rPr lang="zh-TW" altLang="en-US" sz="4000" dirty="0" smtClean="0">
                <a:solidFill>
                  <a:srgbClr val="FF0000"/>
                </a:solidFill>
                <a:latin typeface="標楷體" panose="03000509000000000000" pitchFamily="65" charset="-120"/>
                <a:ea typeface="標楷體" panose="03000509000000000000" pitchFamily="65" charset="-120"/>
              </a:rPr>
              <a:t>管轄</a:t>
            </a:r>
            <a:r>
              <a:rPr lang="zh-TW" altLang="en-US" sz="4000" dirty="0" smtClean="0">
                <a:latin typeface="標楷體" panose="03000509000000000000" pitchFamily="65" charset="-120"/>
                <a:ea typeface="標楷體" panose="03000509000000000000" pitchFamily="65" charset="-120"/>
              </a:rPr>
              <a:t>機關辦理</a:t>
            </a:r>
            <a:endParaRPr lang="en-US" altLang="zh-TW" sz="4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761292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t>揭露作業</a:t>
            </a:r>
          </a:p>
        </p:txBody>
      </p:sp>
      <p:sp>
        <p:nvSpPr>
          <p:cNvPr id="3" name="矩形 2">
            <a:extLst>
              <a:ext uri="{FF2B5EF4-FFF2-40B4-BE49-F238E27FC236}">
                <a16:creationId xmlns="" xmlns:a16="http://schemas.microsoft.com/office/drawing/2014/main" id="{3E222A4F-5060-4D75-9C06-A59E851E72BA}"/>
              </a:ext>
            </a:extLst>
          </p:cNvPr>
          <p:cNvSpPr/>
          <p:nvPr/>
        </p:nvSpPr>
        <p:spPr>
          <a:xfrm>
            <a:off x="3669436" y="440257"/>
            <a:ext cx="7942555" cy="3747180"/>
          </a:xfrm>
          <a:prstGeom prst="rect">
            <a:avLst/>
          </a:prstGeom>
        </p:spPr>
        <p:txBody>
          <a:bodyPr wrap="square">
            <a:spAutoFit/>
          </a:bodyPr>
          <a:lstStyle/>
          <a:p>
            <a:pPr marL="408305" indent="-408305">
              <a:lnSpc>
                <a:spcPts val="3000"/>
              </a:lnSpc>
              <a:spcAft>
                <a:spcPts val="0"/>
              </a:spcAft>
              <a:buFont typeface="Arial" panose="020B0604020202020204" pitchFamily="34" charset="0"/>
              <a:buChar char="•"/>
            </a:pP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案件不揭露原則：</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1525905" lvl="2" indent="-611505">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總價為</a:t>
            </a: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1525905" lvl="2" indent="-611505">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備註欄代碼</a:t>
            </a: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5-8</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5-9</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5-10</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6-1</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案件。</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1525905" lvl="2" indent="-611505">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單價過高或過低案件。</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lvl="2">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經民眾檢舉，尚在調查之案件。</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lvl="2">
              <a:lnSpc>
                <a:spcPts val="3000"/>
              </a:lnSpc>
            </a:pPr>
            <a:r>
              <a:rPr lang="en-US"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其他申報內容有疑義案件。</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408305" indent="-408305">
              <a:lnSpc>
                <a:spcPts val="3000"/>
              </a:lnSpc>
              <a:spcBef>
                <a:spcPts val="500"/>
              </a:spcBef>
              <a:spcAft>
                <a:spcPts val="500"/>
              </a:spcAft>
              <a:buFont typeface="Arial" panose="020B0604020202020204" pitchFamily="34" charset="0"/>
              <a:buChar char="•"/>
            </a:pP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系統自動將上開（一）及（二）之案件設定為不揭露。</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a:p>
            <a:pPr marL="408305" indent="-408305">
              <a:lnSpc>
                <a:spcPts val="3000"/>
              </a:lnSpc>
              <a:spcBef>
                <a:spcPts val="500"/>
              </a:spcBef>
              <a:spcAft>
                <a:spcPts val="500"/>
              </a:spcAft>
              <a:buFont typeface="Arial" panose="020B0604020202020204" pitchFamily="34" charset="0"/>
              <a:buChar char="•"/>
            </a:pPr>
            <a:r>
              <a:rPr lang="zh-TW" altLang="zh-TW"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產製電子檔供地價人員選擇案件是否揭露，並可上傳檔案修改案件狀態</a:t>
            </a:r>
            <a:r>
              <a:rPr lang="zh-TW" altLang="zh-TW" sz="2400" kern="1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5" name="矩形 4">
            <a:extLst>
              <a:ext uri="{FF2B5EF4-FFF2-40B4-BE49-F238E27FC236}">
                <a16:creationId xmlns="" xmlns:a16="http://schemas.microsoft.com/office/drawing/2014/main" id="{C66B555E-63D0-4625-8ADC-E8FBBB1D37EE}"/>
              </a:ext>
            </a:extLst>
          </p:cNvPr>
          <p:cNvSpPr/>
          <p:nvPr/>
        </p:nvSpPr>
        <p:spPr>
          <a:xfrm>
            <a:off x="3669436" y="4919099"/>
            <a:ext cx="1307299" cy="13351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000" dirty="0">
                <a:latin typeface="標楷體" panose="03000509000000000000" pitchFamily="65" charset="-120"/>
                <a:ea typeface="標楷體" panose="03000509000000000000" pitchFamily="65" charset="-120"/>
              </a:rPr>
              <a:t>2-2</a:t>
            </a:r>
          </a:p>
          <a:p>
            <a:pPr algn="ctr"/>
            <a:r>
              <a:rPr lang="zh-TW" altLang="en-US" sz="2000" dirty="0">
                <a:latin typeface="標楷體" panose="03000509000000000000" pitchFamily="65" charset="-120"/>
                <a:ea typeface="標楷體" panose="03000509000000000000" pitchFamily="65" charset="-120"/>
              </a:rPr>
              <a:t>建商與地主合建案</a:t>
            </a:r>
          </a:p>
        </p:txBody>
      </p:sp>
      <p:sp>
        <p:nvSpPr>
          <p:cNvPr id="6" name="矩形 5">
            <a:extLst>
              <a:ext uri="{FF2B5EF4-FFF2-40B4-BE49-F238E27FC236}">
                <a16:creationId xmlns="" xmlns:a16="http://schemas.microsoft.com/office/drawing/2014/main" id="{D7B44E3B-0CA1-40C5-8D89-96C0F5DBC1F9}"/>
              </a:ext>
            </a:extLst>
          </p:cNvPr>
          <p:cNvSpPr/>
          <p:nvPr/>
        </p:nvSpPr>
        <p:spPr>
          <a:xfrm>
            <a:off x="5285876" y="4919099"/>
            <a:ext cx="1187378" cy="13351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000" dirty="0">
                <a:latin typeface="標楷體" panose="03000509000000000000" pitchFamily="65" charset="-120"/>
                <a:ea typeface="標楷體" panose="03000509000000000000" pitchFamily="65" charset="-120"/>
              </a:rPr>
              <a:t>5-8</a:t>
            </a:r>
          </a:p>
          <a:p>
            <a:pPr algn="ctr"/>
            <a:r>
              <a:rPr lang="zh-TW" altLang="en-US" sz="2000" dirty="0">
                <a:latin typeface="標楷體" panose="03000509000000000000" pitchFamily="65" charset="-120"/>
                <a:ea typeface="標楷體" panose="03000509000000000000" pitchFamily="65" charset="-120"/>
              </a:rPr>
              <a:t>借名登記返還</a:t>
            </a:r>
          </a:p>
        </p:txBody>
      </p:sp>
      <p:sp>
        <p:nvSpPr>
          <p:cNvPr id="7" name="矩形 6">
            <a:extLst>
              <a:ext uri="{FF2B5EF4-FFF2-40B4-BE49-F238E27FC236}">
                <a16:creationId xmlns="" xmlns:a16="http://schemas.microsoft.com/office/drawing/2014/main" id="{CFBF709D-D313-4852-ABA8-3A2E68257A12}"/>
              </a:ext>
            </a:extLst>
          </p:cNvPr>
          <p:cNvSpPr/>
          <p:nvPr/>
        </p:nvSpPr>
        <p:spPr>
          <a:xfrm>
            <a:off x="6782395" y="4919099"/>
            <a:ext cx="1562131" cy="13351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000" dirty="0">
                <a:latin typeface="標楷體" panose="03000509000000000000" pitchFamily="65" charset="-120"/>
                <a:ea typeface="標楷體" panose="03000509000000000000" pitchFamily="65" charset="-120"/>
              </a:rPr>
              <a:t>5-9</a:t>
            </a:r>
          </a:p>
          <a:p>
            <a:pPr algn="ctr"/>
            <a:r>
              <a:rPr lang="zh-TW" altLang="en-US" sz="2000" dirty="0">
                <a:latin typeface="標楷體" panose="03000509000000000000" pitchFamily="65" charset="-120"/>
                <a:ea typeface="標楷體" panose="03000509000000000000" pitchFamily="65" charset="-120"/>
              </a:rPr>
              <a:t>受債權債務關係影響或債務抵償</a:t>
            </a:r>
          </a:p>
        </p:txBody>
      </p:sp>
      <p:sp>
        <p:nvSpPr>
          <p:cNvPr id="8" name="矩形 7">
            <a:extLst>
              <a:ext uri="{FF2B5EF4-FFF2-40B4-BE49-F238E27FC236}">
                <a16:creationId xmlns="" xmlns:a16="http://schemas.microsoft.com/office/drawing/2014/main" id="{4A6905F9-9F69-4B13-B632-49A98176A0A6}"/>
              </a:ext>
            </a:extLst>
          </p:cNvPr>
          <p:cNvSpPr/>
          <p:nvPr/>
        </p:nvSpPr>
        <p:spPr>
          <a:xfrm>
            <a:off x="8653667" y="4919099"/>
            <a:ext cx="1562131" cy="13351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000" dirty="0">
                <a:latin typeface="標楷體" panose="03000509000000000000" pitchFamily="65" charset="-120"/>
                <a:ea typeface="標楷體" panose="03000509000000000000" pitchFamily="65" charset="-120"/>
              </a:rPr>
              <a:t>5-10</a:t>
            </a:r>
          </a:p>
          <a:p>
            <a:pPr algn="ctr"/>
            <a:r>
              <a:rPr lang="zh-TW" altLang="en-US" sz="2000" dirty="0">
                <a:latin typeface="標楷體" panose="03000509000000000000" pitchFamily="65" charset="-120"/>
                <a:ea typeface="標楷體" panose="03000509000000000000" pitchFamily="65" charset="-120"/>
              </a:rPr>
              <a:t>雙方合意（法院判決）解除契約</a:t>
            </a:r>
          </a:p>
        </p:txBody>
      </p:sp>
      <p:sp>
        <p:nvSpPr>
          <p:cNvPr id="9" name="矩形 8">
            <a:extLst>
              <a:ext uri="{FF2B5EF4-FFF2-40B4-BE49-F238E27FC236}">
                <a16:creationId xmlns="" xmlns:a16="http://schemas.microsoft.com/office/drawing/2014/main" id="{3B2526F3-31A2-408B-BA3C-7FEDC7CD25B0}"/>
              </a:ext>
            </a:extLst>
          </p:cNvPr>
          <p:cNvSpPr/>
          <p:nvPr/>
        </p:nvSpPr>
        <p:spPr>
          <a:xfrm>
            <a:off x="10524939" y="4919098"/>
            <a:ext cx="957528" cy="13351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000" dirty="0">
                <a:latin typeface="標楷體" panose="03000509000000000000" pitchFamily="65" charset="-120"/>
                <a:ea typeface="標楷體" panose="03000509000000000000" pitchFamily="65" charset="-120"/>
              </a:rPr>
              <a:t>6-1</a:t>
            </a:r>
          </a:p>
          <a:p>
            <a:pPr algn="ctr"/>
            <a:r>
              <a:rPr lang="zh-TW" altLang="en-US" sz="2000" dirty="0">
                <a:latin typeface="標楷體" panose="03000509000000000000" pitchFamily="65" charset="-120"/>
                <a:ea typeface="標楷體" panose="03000509000000000000" pitchFamily="65" charset="-120"/>
              </a:rPr>
              <a:t>塔位</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墓園</a:t>
            </a:r>
          </a:p>
        </p:txBody>
      </p:sp>
    </p:spTree>
    <p:extLst>
      <p:ext uri="{BB962C8B-B14F-4D97-AF65-F5344CB8AC3E}">
        <p14:creationId xmlns:p14="http://schemas.microsoft.com/office/powerpoint/2010/main" xmlns="" val="272357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latin typeface="+mn-ea"/>
                <a:ea typeface="+mn-ea"/>
              </a:rPr>
              <a:t>案件申報</a:t>
            </a:r>
          </a:p>
        </p:txBody>
      </p:sp>
      <p:sp>
        <p:nvSpPr>
          <p:cNvPr id="5" name="矩形 4">
            <a:extLst>
              <a:ext uri="{FF2B5EF4-FFF2-40B4-BE49-F238E27FC236}">
                <a16:creationId xmlns="" xmlns:a16="http://schemas.microsoft.com/office/drawing/2014/main" id="{084EE6DE-F88C-40FD-A16C-59F13A857564}"/>
              </a:ext>
            </a:extLst>
          </p:cNvPr>
          <p:cNvSpPr/>
          <p:nvPr/>
        </p:nvSpPr>
        <p:spPr>
          <a:xfrm>
            <a:off x="4234650" y="656948"/>
            <a:ext cx="6294268" cy="15447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TW" altLang="zh-TW" sz="2000" dirty="0">
                <a:latin typeface="標楷體" panose="03000509000000000000" pitchFamily="65" charset="-120"/>
                <a:ea typeface="標楷體" panose="03000509000000000000" pitchFamily="65" charset="-120"/>
              </a:rPr>
              <a:t>地政士受買賣雙方委託辦理登記及申報登錄者，於</a:t>
            </a:r>
            <a:r>
              <a:rPr lang="zh-TW" altLang="zh-TW" sz="2000" b="1" dirty="0">
                <a:solidFill>
                  <a:srgbClr val="FF0000"/>
                </a:solidFill>
                <a:latin typeface="標楷體" panose="03000509000000000000" pitchFamily="65" charset="-120"/>
                <a:ea typeface="標楷體" panose="03000509000000000000" pitchFamily="65" charset="-120"/>
              </a:rPr>
              <a:t>數位</a:t>
            </a:r>
            <a:r>
              <a:rPr lang="zh-TW" altLang="zh-TW" sz="2000" b="1" dirty="0" smtClean="0">
                <a:solidFill>
                  <a:srgbClr val="FF0000"/>
                </a:solidFill>
                <a:latin typeface="標楷體" panose="03000509000000000000" pitchFamily="65" charset="-120"/>
                <a:ea typeface="標楷體" panose="03000509000000000000" pitchFamily="65" charset="-120"/>
              </a:rPr>
              <a:t>櫃</a:t>
            </a:r>
            <a:r>
              <a:rPr lang="zh-TW" altLang="en-US" sz="2000" b="1" dirty="0" smtClean="0">
                <a:solidFill>
                  <a:srgbClr val="FF0000"/>
                </a:solidFill>
                <a:latin typeface="標楷體" panose="03000509000000000000" pitchFamily="65" charset="-120"/>
                <a:ea typeface="標楷體" panose="03000509000000000000" pitchFamily="65" charset="-120"/>
              </a:rPr>
              <a:t>臺</a:t>
            </a:r>
            <a:r>
              <a:rPr lang="zh-TW" altLang="zh-TW" sz="2000" dirty="0" smtClean="0">
                <a:latin typeface="標楷體" panose="03000509000000000000" pitchFamily="65" charset="-120"/>
                <a:ea typeface="標楷體" panose="03000509000000000000" pitchFamily="65" charset="-120"/>
              </a:rPr>
              <a:t>申請</a:t>
            </a:r>
            <a:r>
              <a:rPr lang="zh-TW" altLang="zh-TW" sz="2000" dirty="0">
                <a:latin typeface="標楷體" panose="03000509000000000000" pitchFamily="65" charset="-120"/>
                <a:ea typeface="標楷體" panose="03000509000000000000" pitchFamily="65" charset="-120"/>
              </a:rPr>
              <a:t>登記時，一併申報登錄資訊</a:t>
            </a:r>
            <a:r>
              <a:rPr lang="zh-TW" altLang="en-US" sz="2000" dirty="0">
                <a:latin typeface="標楷體" panose="03000509000000000000" pitchFamily="65" charset="-120"/>
                <a:ea typeface="標楷體" panose="03000509000000000000" pitchFamily="65" charset="-120"/>
              </a:rPr>
              <a:t>。</a:t>
            </a:r>
          </a:p>
        </p:txBody>
      </p:sp>
      <p:sp>
        <p:nvSpPr>
          <p:cNvPr id="6" name="矩形 5">
            <a:extLst>
              <a:ext uri="{FF2B5EF4-FFF2-40B4-BE49-F238E27FC236}">
                <a16:creationId xmlns="" xmlns:a16="http://schemas.microsoft.com/office/drawing/2014/main" id="{BD6E8321-5DBF-4D35-880E-61F208586D5A}"/>
              </a:ext>
            </a:extLst>
          </p:cNvPr>
          <p:cNvSpPr/>
          <p:nvPr/>
        </p:nvSpPr>
        <p:spPr>
          <a:xfrm>
            <a:off x="4234650" y="2769833"/>
            <a:ext cx="6294268" cy="15447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TW" altLang="zh-TW" sz="2000" dirty="0">
                <a:latin typeface="標楷體" panose="03000509000000000000" pitchFamily="65" charset="-120"/>
                <a:ea typeface="標楷體" panose="03000509000000000000" pitchFamily="65" charset="-120"/>
              </a:rPr>
              <a:t>買賣雙方申請登記前，於</a:t>
            </a:r>
            <a:r>
              <a:rPr lang="zh-TW" altLang="zh-TW" sz="2000" b="1" dirty="0">
                <a:solidFill>
                  <a:srgbClr val="FF0000"/>
                </a:solidFill>
                <a:latin typeface="標楷體" panose="03000509000000000000" pitchFamily="65" charset="-120"/>
                <a:ea typeface="標楷體" panose="03000509000000000000" pitchFamily="65" charset="-120"/>
              </a:rPr>
              <a:t>地政線上申辦系統</a:t>
            </a:r>
            <a:r>
              <a:rPr lang="zh-TW" altLang="zh-TW" sz="2000" dirty="0">
                <a:latin typeface="標楷體" panose="03000509000000000000" pitchFamily="65" charset="-120"/>
                <a:ea typeface="標楷體" panose="03000509000000000000" pitchFamily="65" charset="-120"/>
              </a:rPr>
              <a:t>申報成交資訊並列印申報書後簽章</a:t>
            </a:r>
            <a:r>
              <a:rPr lang="zh-TW" altLang="en-US" sz="2000" dirty="0">
                <a:latin typeface="標楷體" panose="03000509000000000000" pitchFamily="65" charset="-120"/>
                <a:ea typeface="標楷體" panose="03000509000000000000" pitchFamily="65" charset="-120"/>
              </a:rPr>
              <a:t>。</a:t>
            </a:r>
            <a:endParaRPr lang="zh-TW" altLang="zh-TW" sz="2000" dirty="0">
              <a:latin typeface="標楷體" panose="03000509000000000000" pitchFamily="65" charset="-120"/>
              <a:ea typeface="標楷體" panose="03000509000000000000" pitchFamily="65" charset="-120"/>
            </a:endParaRPr>
          </a:p>
        </p:txBody>
      </p:sp>
      <p:sp>
        <p:nvSpPr>
          <p:cNvPr id="7" name="矩形 6">
            <a:extLst>
              <a:ext uri="{FF2B5EF4-FFF2-40B4-BE49-F238E27FC236}">
                <a16:creationId xmlns="" xmlns:a16="http://schemas.microsoft.com/office/drawing/2014/main" id="{C85A3193-3A1A-4ACE-957E-C1D9CE58D481}"/>
              </a:ext>
            </a:extLst>
          </p:cNvPr>
          <p:cNvSpPr/>
          <p:nvPr/>
        </p:nvSpPr>
        <p:spPr>
          <a:xfrm>
            <a:off x="4234650" y="4864964"/>
            <a:ext cx="6294268" cy="15447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zh-TW" sz="2000" dirty="0">
                <a:latin typeface="標楷體" panose="03000509000000000000" pitchFamily="65" charset="-120"/>
                <a:ea typeface="標楷體" panose="03000509000000000000" pitchFamily="65" charset="-120"/>
              </a:rPr>
              <a:t>買賣雙方申請登記前，填具</a:t>
            </a:r>
            <a:r>
              <a:rPr lang="zh-TW" altLang="zh-TW" sz="2000" b="1" dirty="0">
                <a:solidFill>
                  <a:srgbClr val="FF0000"/>
                </a:solidFill>
                <a:latin typeface="標楷體" panose="03000509000000000000" pitchFamily="65" charset="-120"/>
                <a:ea typeface="標楷體" panose="03000509000000000000" pitchFamily="65" charset="-120"/>
              </a:rPr>
              <a:t>紙本</a:t>
            </a:r>
            <a:r>
              <a:rPr lang="zh-TW" altLang="zh-TW" sz="2000" dirty="0">
                <a:latin typeface="標楷體" panose="03000509000000000000" pitchFamily="65" charset="-120"/>
                <a:ea typeface="標楷體" panose="03000509000000000000" pitchFamily="65" charset="-120"/>
              </a:rPr>
              <a:t>申報書並簽章</a:t>
            </a:r>
            <a:r>
              <a:rPr lang="zh-TW" altLang="en-US" sz="2000" dirty="0">
                <a:latin typeface="標楷體" panose="03000509000000000000" pitchFamily="65" charset="-120"/>
                <a:ea typeface="標楷體" panose="03000509000000000000" pitchFamily="65" charset="-120"/>
              </a:rPr>
              <a:t>。</a:t>
            </a:r>
            <a:endParaRPr lang="zh-TW" altLang="zh-TW" sz="2000" dirty="0">
              <a:latin typeface="標楷體" panose="03000509000000000000" pitchFamily="65" charset="-120"/>
              <a:ea typeface="標楷體" panose="03000509000000000000" pitchFamily="65" charset="-120"/>
            </a:endParaRPr>
          </a:p>
        </p:txBody>
      </p:sp>
      <p:sp>
        <p:nvSpPr>
          <p:cNvPr id="8" name="矩形 7">
            <a:extLst>
              <a:ext uri="{FF2B5EF4-FFF2-40B4-BE49-F238E27FC236}">
                <a16:creationId xmlns="" xmlns:a16="http://schemas.microsoft.com/office/drawing/2014/main" id="{3B24BC12-8CEA-47AD-997C-011E74DB1F02}"/>
              </a:ext>
            </a:extLst>
          </p:cNvPr>
          <p:cNvSpPr/>
          <p:nvPr/>
        </p:nvSpPr>
        <p:spPr>
          <a:xfrm>
            <a:off x="4234649" y="403934"/>
            <a:ext cx="2956263" cy="5060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2000" b="1" dirty="0">
                <a:solidFill>
                  <a:schemeClr val="tx1"/>
                </a:solidFill>
                <a:latin typeface="標楷體" panose="03000509000000000000" pitchFamily="65" charset="-120"/>
                <a:ea typeface="標楷體" panose="03000509000000000000" pitchFamily="65" charset="-120"/>
              </a:rPr>
              <a:t>A1 </a:t>
            </a:r>
            <a:r>
              <a:rPr lang="zh-TW" altLang="zh-TW" sz="2000" b="1" dirty="0">
                <a:solidFill>
                  <a:schemeClr val="tx1"/>
                </a:solidFill>
                <a:latin typeface="標楷體" panose="03000509000000000000" pitchFamily="65" charset="-120"/>
                <a:ea typeface="標楷體" panose="03000509000000000000" pitchFamily="65" charset="-120"/>
              </a:rPr>
              <a:t>憑證申報</a:t>
            </a:r>
          </a:p>
        </p:txBody>
      </p:sp>
      <p:sp>
        <p:nvSpPr>
          <p:cNvPr id="9" name="矩形 8">
            <a:extLst>
              <a:ext uri="{FF2B5EF4-FFF2-40B4-BE49-F238E27FC236}">
                <a16:creationId xmlns="" xmlns:a16="http://schemas.microsoft.com/office/drawing/2014/main" id="{79EDD533-B7C5-4063-BA30-AA087B73DE2F}"/>
              </a:ext>
            </a:extLst>
          </p:cNvPr>
          <p:cNvSpPr/>
          <p:nvPr/>
        </p:nvSpPr>
        <p:spPr>
          <a:xfrm>
            <a:off x="4234648" y="2499065"/>
            <a:ext cx="2956263" cy="50602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altLang="zh-TW" sz="2000" b="1" dirty="0">
                <a:solidFill>
                  <a:schemeClr val="tx1"/>
                </a:solidFill>
                <a:latin typeface="標楷體" panose="03000509000000000000" pitchFamily="65" charset="-120"/>
                <a:ea typeface="標楷體" panose="03000509000000000000" pitchFamily="65" charset="-120"/>
              </a:rPr>
              <a:t>A2 </a:t>
            </a:r>
            <a:r>
              <a:rPr lang="zh-TW" altLang="zh-TW" sz="2000" b="1" dirty="0">
                <a:solidFill>
                  <a:schemeClr val="tx1"/>
                </a:solidFill>
                <a:latin typeface="標楷體" panose="03000509000000000000" pitchFamily="65" charset="-120"/>
                <a:ea typeface="標楷體" panose="03000509000000000000" pitchFamily="65" charset="-120"/>
              </a:rPr>
              <a:t>表單申報 紙本送件</a:t>
            </a:r>
          </a:p>
        </p:txBody>
      </p:sp>
      <p:sp>
        <p:nvSpPr>
          <p:cNvPr id="10" name="矩形 9">
            <a:extLst>
              <a:ext uri="{FF2B5EF4-FFF2-40B4-BE49-F238E27FC236}">
                <a16:creationId xmlns="" xmlns:a16="http://schemas.microsoft.com/office/drawing/2014/main" id="{41B5F982-2155-431F-8AED-50982D1DA829}"/>
              </a:ext>
            </a:extLst>
          </p:cNvPr>
          <p:cNvSpPr/>
          <p:nvPr/>
        </p:nvSpPr>
        <p:spPr>
          <a:xfrm>
            <a:off x="4234648" y="4585314"/>
            <a:ext cx="2956263" cy="50602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altLang="zh-TW" sz="2000" b="1" dirty="0">
                <a:latin typeface="標楷體" panose="03000509000000000000" pitchFamily="65" charset="-120"/>
                <a:ea typeface="標楷體" panose="03000509000000000000" pitchFamily="65" charset="-120"/>
              </a:rPr>
              <a:t>A3 </a:t>
            </a:r>
            <a:r>
              <a:rPr lang="zh-TW" altLang="zh-TW" sz="2000" b="1" dirty="0">
                <a:latin typeface="標楷體" panose="03000509000000000000" pitchFamily="65" charset="-120"/>
                <a:ea typeface="標楷體" panose="03000509000000000000" pitchFamily="65" charset="-120"/>
              </a:rPr>
              <a:t>紙本申報</a:t>
            </a:r>
          </a:p>
        </p:txBody>
      </p:sp>
    </p:spTree>
    <p:extLst>
      <p:ext uri="{BB962C8B-B14F-4D97-AF65-F5344CB8AC3E}">
        <p14:creationId xmlns:p14="http://schemas.microsoft.com/office/powerpoint/2010/main" xmlns="" val="249604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471" y="1123837"/>
            <a:ext cx="3065930" cy="4601183"/>
          </a:xfrm>
        </p:spPr>
        <p:txBody>
          <a:bodyPr/>
          <a:lstStyle/>
          <a:p>
            <a:r>
              <a:rPr lang="zh-TW" altLang="en-US" b="1" dirty="0">
                <a:solidFill>
                  <a:schemeClr val="bg1"/>
                </a:solidFill>
                <a:latin typeface="微軟正黑體" panose="020B0604030504040204" pitchFamily="34" charset="-120"/>
              </a:rPr>
              <a:t>申報書</a:t>
            </a:r>
            <a:r>
              <a:rPr lang="zh-TW" altLang="en-US" b="1" dirty="0" smtClean="0">
                <a:solidFill>
                  <a:schemeClr val="bg1"/>
                </a:solidFill>
                <a:latin typeface="微軟正黑體" panose="020B0604030504040204" pitchFamily="34" charset="-120"/>
              </a:rPr>
              <a:t>（</a:t>
            </a:r>
            <a:r>
              <a:rPr lang="en-US" altLang="zh-TW" b="1" dirty="0" smtClean="0">
                <a:solidFill>
                  <a:schemeClr val="bg1"/>
                </a:solidFill>
                <a:latin typeface="微軟正黑體" panose="020B0604030504040204" pitchFamily="34" charset="-120"/>
              </a:rPr>
              <a:t>A2</a:t>
            </a:r>
            <a:r>
              <a:rPr lang="zh-TW" altLang="en-US" b="1" dirty="0" smtClean="0">
                <a:solidFill>
                  <a:schemeClr val="bg1"/>
                </a:solidFill>
                <a:latin typeface="微軟正黑體" panose="020B0604030504040204" pitchFamily="34" charset="-120"/>
              </a:rPr>
              <a:t>）</a:t>
            </a:r>
            <a:endParaRPr lang="zh-TW" altLang="en-US" dirty="0">
              <a:solidFill>
                <a:schemeClr val="bg1"/>
              </a:solidFill>
            </a:endParaRPr>
          </a:p>
        </p:txBody>
      </p:sp>
      <p:pic>
        <p:nvPicPr>
          <p:cNvPr id="3" name="圖片 2" descr="SKM_454e20050612100.pdf - Adobe Acrobat Reader DC"/>
          <p:cNvPicPr>
            <a:picLocks noChangeAspect="1"/>
          </p:cNvPicPr>
          <p:nvPr/>
        </p:nvPicPr>
        <p:blipFill rotWithShape="1">
          <a:blip r:embed="rId2">
            <a:extLst>
              <a:ext uri="{28A0092B-C50C-407E-A947-70E740481C1C}">
                <a14:useLocalDpi xmlns:a14="http://schemas.microsoft.com/office/drawing/2010/main" xmlns="" val="0"/>
              </a:ext>
            </a:extLst>
          </a:blip>
          <a:srcRect l="17795" t="16140" r="21911" b="7860"/>
          <a:stretch/>
        </p:blipFill>
        <p:spPr>
          <a:xfrm>
            <a:off x="3469340" y="0"/>
            <a:ext cx="8722659" cy="6858000"/>
          </a:xfrm>
          <a:prstGeom prst="rect">
            <a:avLst/>
          </a:prstGeom>
        </p:spPr>
      </p:pic>
    </p:spTree>
    <p:extLst>
      <p:ext uri="{BB962C8B-B14F-4D97-AF65-F5344CB8AC3E}">
        <p14:creationId xmlns:p14="http://schemas.microsoft.com/office/powerpoint/2010/main" xmlns="" val="114542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471" y="1123837"/>
            <a:ext cx="3065930" cy="4601183"/>
          </a:xfrm>
        </p:spPr>
        <p:txBody>
          <a:bodyPr/>
          <a:lstStyle/>
          <a:p>
            <a:r>
              <a:rPr lang="zh-TW" altLang="en-US" b="1" dirty="0">
                <a:solidFill>
                  <a:schemeClr val="bg1"/>
                </a:solidFill>
                <a:latin typeface="微軟正黑體" panose="020B0604030504040204" pitchFamily="34" charset="-120"/>
              </a:rPr>
              <a:t>申報書</a:t>
            </a:r>
            <a:r>
              <a:rPr lang="zh-TW" altLang="en-US" b="1" dirty="0" smtClean="0">
                <a:solidFill>
                  <a:schemeClr val="bg1"/>
                </a:solidFill>
                <a:latin typeface="微軟正黑體" panose="020B0604030504040204" pitchFamily="34" charset="-120"/>
              </a:rPr>
              <a:t>（</a:t>
            </a:r>
            <a:r>
              <a:rPr lang="en-US" altLang="zh-TW" b="1" dirty="0" smtClean="0">
                <a:solidFill>
                  <a:schemeClr val="bg1"/>
                </a:solidFill>
                <a:latin typeface="微軟正黑體" panose="020B0604030504040204" pitchFamily="34" charset="-120"/>
              </a:rPr>
              <a:t>A2</a:t>
            </a:r>
            <a:r>
              <a:rPr lang="zh-TW" altLang="en-US" b="1" dirty="0" smtClean="0">
                <a:solidFill>
                  <a:schemeClr val="bg1"/>
                </a:solidFill>
                <a:latin typeface="微軟正黑體" panose="020B0604030504040204" pitchFamily="34" charset="-120"/>
              </a:rPr>
              <a:t>）</a:t>
            </a:r>
            <a:endParaRPr lang="zh-TW" altLang="en-US" dirty="0">
              <a:solidFill>
                <a:schemeClr val="bg1"/>
              </a:solidFill>
            </a:endParaRPr>
          </a:p>
        </p:txBody>
      </p:sp>
      <p:pic>
        <p:nvPicPr>
          <p:cNvPr id="4" name="圖片 3" descr="附件1-實價手冊(草案)-會議紀錄版.doc [相容模式] - Word"/>
          <p:cNvPicPr>
            <a:picLocks noChangeAspect="1"/>
          </p:cNvPicPr>
          <p:nvPr/>
        </p:nvPicPr>
        <p:blipFill rotWithShape="1">
          <a:blip r:embed="rId2">
            <a:extLst>
              <a:ext uri="{28A0092B-C50C-407E-A947-70E740481C1C}">
                <a14:useLocalDpi xmlns:a14="http://schemas.microsoft.com/office/drawing/2010/main" xmlns="" val="0"/>
              </a:ext>
            </a:extLst>
          </a:blip>
          <a:srcRect l="15662" t="7725" r="15295" b="14647"/>
          <a:stretch/>
        </p:blipFill>
        <p:spPr>
          <a:xfrm>
            <a:off x="3469341" y="0"/>
            <a:ext cx="8722659" cy="6858000"/>
          </a:xfrm>
          <a:prstGeom prst="rect">
            <a:avLst/>
          </a:prstGeom>
        </p:spPr>
      </p:pic>
    </p:spTree>
    <p:extLst>
      <p:ext uri="{BB962C8B-B14F-4D97-AF65-F5344CB8AC3E}">
        <p14:creationId xmlns:p14="http://schemas.microsoft.com/office/powerpoint/2010/main" xmlns="" val="333782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471" y="1123837"/>
            <a:ext cx="3065930" cy="4601183"/>
          </a:xfrm>
        </p:spPr>
        <p:txBody>
          <a:bodyPr/>
          <a:lstStyle/>
          <a:p>
            <a:r>
              <a:rPr lang="zh-TW" altLang="en-US" b="1" dirty="0">
                <a:solidFill>
                  <a:schemeClr val="bg1"/>
                </a:solidFill>
                <a:latin typeface="微軟正黑體" panose="020B0604030504040204" pitchFamily="34" charset="-120"/>
              </a:rPr>
              <a:t>申報書</a:t>
            </a:r>
            <a:r>
              <a:rPr lang="zh-TW" altLang="en-US" b="1" dirty="0" smtClean="0">
                <a:solidFill>
                  <a:schemeClr val="bg1"/>
                </a:solidFill>
                <a:latin typeface="微軟正黑體" panose="020B0604030504040204" pitchFamily="34" charset="-120"/>
              </a:rPr>
              <a:t>（</a:t>
            </a:r>
            <a:r>
              <a:rPr lang="en-US" altLang="zh-TW" b="1" dirty="0" smtClean="0">
                <a:solidFill>
                  <a:schemeClr val="bg1"/>
                </a:solidFill>
                <a:latin typeface="微軟正黑體" panose="020B0604030504040204" pitchFamily="34" charset="-120"/>
              </a:rPr>
              <a:t>A3</a:t>
            </a:r>
            <a:r>
              <a:rPr lang="zh-TW" altLang="en-US" b="1" dirty="0" smtClean="0">
                <a:solidFill>
                  <a:schemeClr val="bg1"/>
                </a:solidFill>
                <a:latin typeface="微軟正黑體" panose="020B0604030504040204" pitchFamily="34" charset="-120"/>
              </a:rPr>
              <a:t>）</a:t>
            </a:r>
            <a:endParaRPr lang="zh-TW" altLang="en-US" dirty="0">
              <a:solidFill>
                <a:schemeClr val="bg1"/>
              </a:solidFill>
            </a:endParaRPr>
          </a:p>
        </p:txBody>
      </p:sp>
      <p:pic>
        <p:nvPicPr>
          <p:cNvPr id="3" name="圖片 2" descr="SKM_454e20050615430.pdf - Adobe Acrobat Reader DC"/>
          <p:cNvPicPr>
            <a:picLocks noChangeAspect="1"/>
          </p:cNvPicPr>
          <p:nvPr/>
        </p:nvPicPr>
        <p:blipFill rotWithShape="1">
          <a:blip r:embed="rId2">
            <a:extLst>
              <a:ext uri="{28A0092B-C50C-407E-A947-70E740481C1C}">
                <a14:useLocalDpi xmlns:a14="http://schemas.microsoft.com/office/drawing/2010/main" xmlns="" val="0"/>
              </a:ext>
            </a:extLst>
          </a:blip>
          <a:srcRect l="17647" t="19532" r="22353" b="7318"/>
          <a:stretch/>
        </p:blipFill>
        <p:spPr>
          <a:xfrm>
            <a:off x="3487269" y="376518"/>
            <a:ext cx="8704731" cy="6481482"/>
          </a:xfrm>
          <a:prstGeom prst="rect">
            <a:avLst/>
          </a:prstGeom>
        </p:spPr>
      </p:pic>
      <p:pic>
        <p:nvPicPr>
          <p:cNvPr id="4" name="圖片 3" descr="8X2.pdf - Adobe Acrobat Reader DC"/>
          <p:cNvPicPr>
            <a:picLocks noChangeAspect="1"/>
          </p:cNvPicPr>
          <p:nvPr/>
        </p:nvPicPr>
        <p:blipFill rotWithShape="1">
          <a:blip r:embed="rId3" cstate="print">
            <a:extLst>
              <a:ext uri="{28A0092B-C50C-407E-A947-70E740481C1C}">
                <a14:useLocalDpi xmlns:a14="http://schemas.microsoft.com/office/drawing/2010/main" xmlns="" val="0"/>
              </a:ext>
            </a:extLst>
          </a:blip>
          <a:srcRect l="9999" t="39890" r="14485" b="31881"/>
          <a:stretch/>
        </p:blipFill>
        <p:spPr>
          <a:xfrm>
            <a:off x="64438" y="1864658"/>
            <a:ext cx="3243538" cy="744070"/>
          </a:xfrm>
          <a:prstGeom prst="rect">
            <a:avLst/>
          </a:prstGeom>
        </p:spPr>
      </p:pic>
      <p:cxnSp>
        <p:nvCxnSpPr>
          <p:cNvPr id="7" name="直線單箭頭接點 6"/>
          <p:cNvCxnSpPr/>
          <p:nvPr/>
        </p:nvCxnSpPr>
        <p:spPr>
          <a:xfrm flipV="1">
            <a:off x="1801906" y="376518"/>
            <a:ext cx="1909482" cy="13447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133599" y="754505"/>
            <a:ext cx="806824" cy="369332"/>
          </a:xfrm>
          <a:prstGeom prst="rect">
            <a:avLst/>
          </a:prstGeom>
          <a:noFill/>
        </p:spPr>
        <p:txBody>
          <a:bodyPr wrap="square" rtlCol="0">
            <a:spAutoFit/>
          </a:bodyPr>
          <a:lstStyle/>
          <a:p>
            <a:r>
              <a:rPr lang="zh-TW" altLang="en-US" b="1" dirty="0" smtClean="0">
                <a:solidFill>
                  <a:srgbClr val="FF0000"/>
                </a:solidFill>
              </a:rPr>
              <a:t>貼上</a:t>
            </a:r>
            <a:endParaRPr lang="zh-TW" altLang="en-US" b="1" dirty="0">
              <a:solidFill>
                <a:srgbClr val="FF0000"/>
              </a:solidFill>
            </a:endParaRPr>
          </a:p>
        </p:txBody>
      </p:sp>
    </p:spTree>
    <p:extLst>
      <p:ext uri="{BB962C8B-B14F-4D97-AF65-F5344CB8AC3E}">
        <p14:creationId xmlns:p14="http://schemas.microsoft.com/office/powerpoint/2010/main" xmlns="" val="130887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471" y="1123837"/>
            <a:ext cx="3065930" cy="4601183"/>
          </a:xfrm>
        </p:spPr>
        <p:txBody>
          <a:bodyPr/>
          <a:lstStyle/>
          <a:p>
            <a:r>
              <a:rPr lang="zh-TW" altLang="en-US" b="1" dirty="0">
                <a:solidFill>
                  <a:schemeClr val="bg1"/>
                </a:solidFill>
                <a:latin typeface="微軟正黑體" panose="020B0604030504040204" pitchFamily="34" charset="-120"/>
              </a:rPr>
              <a:t>申報書</a:t>
            </a:r>
            <a:r>
              <a:rPr lang="zh-TW" altLang="en-US" b="1" dirty="0" smtClean="0">
                <a:solidFill>
                  <a:schemeClr val="bg1"/>
                </a:solidFill>
                <a:latin typeface="微軟正黑體" panose="020B0604030504040204" pitchFamily="34" charset="-120"/>
              </a:rPr>
              <a:t>（</a:t>
            </a:r>
            <a:r>
              <a:rPr lang="en-US" altLang="zh-TW" b="1" dirty="0" smtClean="0">
                <a:solidFill>
                  <a:schemeClr val="bg1"/>
                </a:solidFill>
                <a:latin typeface="微軟正黑體" panose="020B0604030504040204" pitchFamily="34" charset="-120"/>
              </a:rPr>
              <a:t>A3</a:t>
            </a:r>
            <a:r>
              <a:rPr lang="zh-TW" altLang="en-US" b="1" dirty="0" smtClean="0">
                <a:solidFill>
                  <a:schemeClr val="bg1"/>
                </a:solidFill>
                <a:latin typeface="微軟正黑體" panose="020B0604030504040204" pitchFamily="34" charset="-120"/>
              </a:rPr>
              <a:t>）</a:t>
            </a:r>
            <a:endParaRPr lang="zh-TW" altLang="en-US" dirty="0">
              <a:solidFill>
                <a:schemeClr val="bg1"/>
              </a:solidFill>
            </a:endParaRPr>
          </a:p>
        </p:txBody>
      </p:sp>
      <p:pic>
        <p:nvPicPr>
          <p:cNvPr id="5" name="圖片 4" descr="SKM_454e20050615430.pdf - Adobe Acrobat Reader DC"/>
          <p:cNvPicPr>
            <a:picLocks noChangeAspect="1"/>
          </p:cNvPicPr>
          <p:nvPr/>
        </p:nvPicPr>
        <p:blipFill rotWithShape="1">
          <a:blip r:embed="rId2">
            <a:extLst>
              <a:ext uri="{28A0092B-C50C-407E-A947-70E740481C1C}">
                <a14:useLocalDpi xmlns:a14="http://schemas.microsoft.com/office/drawing/2010/main" xmlns="" val="0"/>
              </a:ext>
            </a:extLst>
          </a:blip>
          <a:srcRect l="16618" t="23197" r="21471" b="5282"/>
          <a:stretch/>
        </p:blipFill>
        <p:spPr>
          <a:xfrm>
            <a:off x="3523130" y="0"/>
            <a:ext cx="8668870" cy="6858000"/>
          </a:xfrm>
          <a:prstGeom prst="rect">
            <a:avLst/>
          </a:prstGeom>
        </p:spPr>
      </p:pic>
    </p:spTree>
    <p:extLst>
      <p:ext uri="{BB962C8B-B14F-4D97-AF65-F5344CB8AC3E}">
        <p14:creationId xmlns:p14="http://schemas.microsoft.com/office/powerpoint/2010/main" xmlns="" val="224413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latin typeface="+mn-ea"/>
                <a:ea typeface="+mn-ea"/>
              </a:rPr>
              <a:t>實價登錄櫃台</a:t>
            </a:r>
            <a:r>
              <a:rPr lang="en-US" altLang="zh-TW" dirty="0">
                <a:latin typeface="+mn-ea"/>
                <a:ea typeface="+mn-ea"/>
              </a:rPr>
              <a:t/>
            </a:r>
            <a:br>
              <a:rPr lang="en-US" altLang="zh-TW" dirty="0">
                <a:latin typeface="+mn-ea"/>
                <a:ea typeface="+mn-ea"/>
              </a:rPr>
            </a:br>
            <a:r>
              <a:rPr lang="en-US" altLang="zh-TW" dirty="0">
                <a:latin typeface="+mn-ea"/>
                <a:ea typeface="+mn-ea"/>
              </a:rPr>
              <a:t>        1/4</a:t>
            </a:r>
            <a:endParaRPr lang="zh-TW" altLang="en-US" dirty="0">
              <a:latin typeface="+mn-ea"/>
              <a:ea typeface="+mn-ea"/>
            </a:endParaRPr>
          </a:p>
        </p:txBody>
      </p:sp>
      <p:sp>
        <p:nvSpPr>
          <p:cNvPr id="4" name="文字方塊 3">
            <a:extLst>
              <a:ext uri="{FF2B5EF4-FFF2-40B4-BE49-F238E27FC236}">
                <a16:creationId xmlns="" xmlns:a16="http://schemas.microsoft.com/office/drawing/2014/main" id="{44D76C2B-FC9D-4A74-A8C6-0BB2C6E2D672}"/>
              </a:ext>
            </a:extLst>
          </p:cNvPr>
          <p:cNvSpPr txBox="1"/>
          <p:nvPr/>
        </p:nvSpPr>
        <p:spPr>
          <a:xfrm>
            <a:off x="3602736" y="477506"/>
            <a:ext cx="7724559" cy="646331"/>
          </a:xfrm>
          <a:prstGeom prst="rect">
            <a:avLst/>
          </a:prstGeom>
          <a:noFill/>
        </p:spPr>
        <p:txBody>
          <a:bodyPr wrap="square" rtlCol="0">
            <a:spAutoFit/>
          </a:bodyPr>
          <a:lstStyle/>
          <a:p>
            <a:pPr marL="285750" indent="-285750">
              <a:buFont typeface="Arial" panose="020B0604020202020204" pitchFamily="34" charset="0"/>
              <a:buChar char="•"/>
            </a:pPr>
            <a:r>
              <a:rPr lang="zh-TW" altLang="en-US" sz="3600" dirty="0">
                <a:solidFill>
                  <a:srgbClr val="002060"/>
                </a:solidFill>
                <a:latin typeface="標楷體" panose="03000509000000000000" pitchFamily="65" charset="-120"/>
                <a:ea typeface="標楷體" panose="03000509000000000000" pitchFamily="65" charset="-120"/>
              </a:rPr>
              <a:t>確認身份</a:t>
            </a:r>
          </a:p>
        </p:txBody>
      </p:sp>
      <p:graphicFrame>
        <p:nvGraphicFramePr>
          <p:cNvPr id="5" name="資料庫圖表 4">
            <a:extLst>
              <a:ext uri="{FF2B5EF4-FFF2-40B4-BE49-F238E27FC236}">
                <a16:creationId xmlns="" xmlns:a16="http://schemas.microsoft.com/office/drawing/2014/main" id="{F8841331-8FD8-475E-8F08-FBE91314E117}"/>
              </a:ext>
            </a:extLst>
          </p:cNvPr>
          <p:cNvGraphicFramePr/>
          <p:nvPr>
            <p:extLst>
              <p:ext uri="{D42A27DB-BD31-4B8C-83A1-F6EECF244321}">
                <p14:modId xmlns:p14="http://schemas.microsoft.com/office/powerpoint/2010/main" xmlns="" val="2969207893"/>
              </p:ext>
            </p:extLst>
          </p:nvPr>
        </p:nvGraphicFramePr>
        <p:xfrm>
          <a:off x="3749040" y="1469475"/>
          <a:ext cx="7918704" cy="460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3446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91FED5F-1505-4D1B-875C-D736F29B446A}"/>
              </a:ext>
            </a:extLst>
          </p:cNvPr>
          <p:cNvSpPr>
            <a:spLocks noGrp="1"/>
          </p:cNvSpPr>
          <p:nvPr>
            <p:ph type="title"/>
          </p:nvPr>
        </p:nvSpPr>
        <p:spPr/>
        <p:txBody>
          <a:bodyPr/>
          <a:lstStyle/>
          <a:p>
            <a:r>
              <a:rPr lang="zh-TW" altLang="en-US" dirty="0">
                <a:latin typeface="+mn-ea"/>
                <a:ea typeface="+mn-ea"/>
              </a:rPr>
              <a:t>實價登錄櫃台</a:t>
            </a:r>
            <a:r>
              <a:rPr lang="en-US" altLang="zh-TW" dirty="0">
                <a:latin typeface="+mn-ea"/>
                <a:ea typeface="+mn-ea"/>
              </a:rPr>
              <a:t/>
            </a:r>
            <a:br>
              <a:rPr lang="en-US" altLang="zh-TW" dirty="0">
                <a:latin typeface="+mn-ea"/>
                <a:ea typeface="+mn-ea"/>
              </a:rPr>
            </a:br>
            <a:r>
              <a:rPr lang="en-US" altLang="zh-TW" dirty="0">
                <a:latin typeface="+mn-ea"/>
                <a:ea typeface="+mn-ea"/>
              </a:rPr>
              <a:t>        2/4</a:t>
            </a:r>
            <a:endParaRPr lang="zh-TW" altLang="en-US" dirty="0">
              <a:latin typeface="+mn-ea"/>
              <a:ea typeface="+mn-ea"/>
            </a:endParaRPr>
          </a:p>
        </p:txBody>
      </p:sp>
      <p:sp>
        <p:nvSpPr>
          <p:cNvPr id="4" name="文字方塊 3">
            <a:extLst>
              <a:ext uri="{FF2B5EF4-FFF2-40B4-BE49-F238E27FC236}">
                <a16:creationId xmlns="" xmlns:a16="http://schemas.microsoft.com/office/drawing/2014/main" id="{44D76C2B-FC9D-4A74-A8C6-0BB2C6E2D672}"/>
              </a:ext>
            </a:extLst>
          </p:cNvPr>
          <p:cNvSpPr txBox="1"/>
          <p:nvPr/>
        </p:nvSpPr>
        <p:spPr>
          <a:xfrm>
            <a:off x="3602736" y="477506"/>
            <a:ext cx="7724559" cy="646331"/>
          </a:xfrm>
          <a:prstGeom prst="rect">
            <a:avLst/>
          </a:prstGeom>
          <a:noFill/>
        </p:spPr>
        <p:txBody>
          <a:bodyPr wrap="square" rtlCol="0">
            <a:spAutoFit/>
          </a:bodyPr>
          <a:lstStyle/>
          <a:p>
            <a:pPr marL="285750" indent="-285750">
              <a:buFont typeface="Arial" panose="020B0604020202020204" pitchFamily="34" charset="0"/>
              <a:buChar char="•"/>
            </a:pPr>
            <a:r>
              <a:rPr lang="zh-TW" altLang="en-US" sz="3600" dirty="0">
                <a:solidFill>
                  <a:srgbClr val="002060"/>
                </a:solidFill>
                <a:latin typeface="標楷體" panose="03000509000000000000" pitchFamily="65" charset="-120"/>
                <a:ea typeface="標楷體" panose="03000509000000000000" pitchFamily="65" charset="-120"/>
              </a:rPr>
              <a:t>案件處理</a:t>
            </a:r>
          </a:p>
        </p:txBody>
      </p:sp>
      <p:graphicFrame>
        <p:nvGraphicFramePr>
          <p:cNvPr id="5" name="資料庫圖表 4">
            <a:extLst>
              <a:ext uri="{FF2B5EF4-FFF2-40B4-BE49-F238E27FC236}">
                <a16:creationId xmlns="" xmlns:a16="http://schemas.microsoft.com/office/drawing/2014/main" id="{F8841331-8FD8-475E-8F08-FBE91314E117}"/>
              </a:ext>
            </a:extLst>
          </p:cNvPr>
          <p:cNvGraphicFramePr/>
          <p:nvPr>
            <p:extLst>
              <p:ext uri="{D42A27DB-BD31-4B8C-83A1-F6EECF244321}">
                <p14:modId xmlns:p14="http://schemas.microsoft.com/office/powerpoint/2010/main" xmlns="" val="26314437"/>
              </p:ext>
            </p:extLst>
          </p:nvPr>
        </p:nvGraphicFramePr>
        <p:xfrm>
          <a:off x="3749040" y="1469475"/>
          <a:ext cx="7918704" cy="460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29468463"/>
      </p:ext>
    </p:extLst>
  </p:cSld>
  <p:clrMapOvr>
    <a:masterClrMapping/>
  </p:clrMapOvr>
</p:sld>
</file>

<file path=ppt/theme/theme1.xml><?xml version="1.0" encoding="utf-8"?>
<a:theme xmlns:a="http://schemas.openxmlformats.org/drawingml/2006/main" name="框架">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框架">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TM03457475[[fn=框架]]</Template>
  <TotalTime>1629</TotalTime>
  <Words>2158</Words>
  <Application>Microsoft Office PowerPoint</Application>
  <PresentationFormat>自訂</PresentationFormat>
  <Paragraphs>177</Paragraphs>
  <Slides>27</Slides>
  <Notes>0</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框架</vt:lpstr>
      <vt:lpstr>不動產成交資訊申報登錄及查詢收費辦法修正後實務問題解析</vt:lpstr>
      <vt:lpstr>作業流程</vt:lpstr>
      <vt:lpstr>案件申報</vt:lpstr>
      <vt:lpstr>申報書（A2）</vt:lpstr>
      <vt:lpstr>申報書（A2）</vt:lpstr>
      <vt:lpstr>申報書（A3）</vt:lpstr>
      <vt:lpstr>申報書（A3）</vt:lpstr>
      <vt:lpstr>實價登錄櫃台         1/4</vt:lpstr>
      <vt:lpstr>實價登錄櫃台         2/4</vt:lpstr>
      <vt:lpstr>土地登記申請書</vt:lpstr>
      <vt:lpstr>土地登記申請書</vt:lpstr>
      <vt:lpstr>實價登錄櫃台         3/4</vt:lpstr>
      <vt:lpstr>土地登記申請書</vt:lpstr>
      <vt:lpstr>土地登記申請書</vt:lpstr>
      <vt:lpstr>實價登錄櫃台         4/4</vt:lpstr>
      <vt:lpstr>登記收件櫃台</vt:lpstr>
      <vt:lpstr>限期改正通知及裁處         1/2</vt:lpstr>
      <vt:lpstr>限期申報通知書</vt:lpstr>
      <vt:lpstr>限期申報通知書</vt:lpstr>
      <vt:lpstr>逾期申報通知及裁處         2/2</vt:lpstr>
      <vt:lpstr>地所登打資料</vt:lpstr>
      <vt:lpstr>資料併檔</vt:lpstr>
      <vt:lpstr>更正作業</vt:lpstr>
      <vt:lpstr>案件查核、申報不實及裁處</vt:lpstr>
      <vt:lpstr>申報不實及裁處</vt:lpstr>
      <vt:lpstr>辦理機關</vt:lpstr>
      <vt:lpstr>揭露作業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廖天宇</dc:creator>
  <cp:lastModifiedBy>USER</cp:lastModifiedBy>
  <cp:revision>81</cp:revision>
  <dcterms:created xsi:type="dcterms:W3CDTF">2020-03-09T03:28:11Z</dcterms:created>
  <dcterms:modified xsi:type="dcterms:W3CDTF">2020-05-08T09:01:43Z</dcterms:modified>
</cp:coreProperties>
</file>